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8" r:id="rId2"/>
  </p:sldMasterIdLst>
  <p:notesMasterIdLst>
    <p:notesMasterId r:id="rId21"/>
  </p:notesMasterIdLst>
  <p:handoutMasterIdLst>
    <p:handoutMasterId r:id="rId22"/>
  </p:handoutMasterIdLst>
  <p:sldIdLst>
    <p:sldId id="1542" r:id="rId3"/>
    <p:sldId id="1543" r:id="rId4"/>
    <p:sldId id="1551" r:id="rId5"/>
    <p:sldId id="1544" r:id="rId6"/>
    <p:sldId id="1546" r:id="rId7"/>
    <p:sldId id="1550" r:id="rId8"/>
    <p:sldId id="1547" r:id="rId9"/>
    <p:sldId id="1552" r:id="rId10"/>
    <p:sldId id="1548" r:id="rId11"/>
    <p:sldId id="1553" r:id="rId12"/>
    <p:sldId id="1554" r:id="rId13"/>
    <p:sldId id="1555" r:id="rId14"/>
    <p:sldId id="1556" r:id="rId15"/>
    <p:sldId id="1557" r:id="rId16"/>
    <p:sldId id="1558" r:id="rId17"/>
    <p:sldId id="1545" r:id="rId18"/>
    <p:sldId id="1559" r:id="rId19"/>
    <p:sldId id="165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81DF8A-2F63-A710-A5C4-7EB106F9349D}" name="LANDON R BAUMGARTNER" initials="LB" userId="S::lrbaumgartne@wisc.edu::f4f0f362-020d-4b3b-b529-2a53a1703c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A5CF4C"/>
    <a:srgbClr val="993366"/>
    <a:srgbClr val="999966"/>
    <a:srgbClr val="CC6600"/>
    <a:srgbClr val="336600"/>
    <a:srgbClr val="9966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103E3-8CB0-D893-8730-3A034302529C}" v="2" dt="2024-08-06T18:59:22.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8" autoAdjust="0"/>
    <p:restoredTop sz="68472" autoAdjust="0"/>
  </p:normalViewPr>
  <p:slideViewPr>
    <p:cSldViewPr snapToGrid="0">
      <p:cViewPr varScale="1">
        <p:scale>
          <a:sx n="79" d="100"/>
          <a:sy n="79" d="100"/>
        </p:scale>
        <p:origin x="2144" y="192"/>
      </p:cViewPr>
      <p:guideLst/>
    </p:cSldViewPr>
  </p:slideViewPr>
  <p:notesTextViewPr>
    <p:cViewPr>
      <p:scale>
        <a:sx n="1" d="1"/>
        <a:sy n="1" d="1"/>
      </p:scale>
      <p:origin x="0" y="0"/>
    </p:cViewPr>
  </p:notesTextViewPr>
  <p:notesViewPr>
    <p:cSldViewPr snapToGrid="0">
      <p:cViewPr varScale="1">
        <p:scale>
          <a:sx n="73" d="100"/>
          <a:sy n="73" d="100"/>
        </p:scale>
        <p:origin x="2981"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ON R BAUMGARTNER" userId="S::lrbaumgartne@wisc.edu::f4f0f362-020d-4b3b-b529-2a53a1703c75" providerId="AD" clId="Web-{061103E3-8CB0-D893-8730-3A034302529C}"/>
    <pc:docChg chg="mod">
      <pc:chgData name="LANDON R BAUMGARTNER" userId="S::lrbaumgartne@wisc.edu::f4f0f362-020d-4b3b-b529-2a53a1703c75" providerId="AD" clId="Web-{061103E3-8CB0-D893-8730-3A034302529C}" dt="2024-08-06T18:59:22.477" v="0"/>
      <pc:docMkLst>
        <pc:docMk/>
      </pc:docMkLst>
    </pc:docChg>
  </pc:docChgLst>
  <pc:docChgLst>
    <pc:chgData name="Jordan Kampa" userId="070f5818-2975-40a2-9c04-f9c8bc20b252" providerId="ADAL" clId="{0A50846B-401B-4D98-8AFF-2E0EBDF3CD37}"/>
    <pc:docChg chg="undo custSel addSld delSld modSld sldOrd">
      <pc:chgData name="Jordan Kampa" userId="070f5818-2975-40a2-9c04-f9c8bc20b252" providerId="ADAL" clId="{0A50846B-401B-4D98-8AFF-2E0EBDF3CD37}" dt="2024-06-05T17:40:08.031" v="6831" actId="403"/>
      <pc:docMkLst>
        <pc:docMk/>
      </pc:docMkLst>
      <pc:sldChg chg="modSp new mod">
        <pc:chgData name="Jordan Kampa" userId="070f5818-2975-40a2-9c04-f9c8bc20b252" providerId="ADAL" clId="{0A50846B-401B-4D98-8AFF-2E0EBDF3CD37}" dt="2024-06-04T20:02:41.820" v="127" actId="20577"/>
        <pc:sldMkLst>
          <pc:docMk/>
          <pc:sldMk cId="3278467470" sldId="1543"/>
        </pc:sldMkLst>
        <pc:spChg chg="mod">
          <ac:chgData name="Jordan Kampa" userId="070f5818-2975-40a2-9c04-f9c8bc20b252" providerId="ADAL" clId="{0A50846B-401B-4D98-8AFF-2E0EBDF3CD37}" dt="2024-06-04T20:01:01.844" v="31" actId="20577"/>
          <ac:spMkLst>
            <pc:docMk/>
            <pc:sldMk cId="3278467470" sldId="1543"/>
            <ac:spMk id="2" creationId="{60BC7E2B-46F0-9E65-FAFC-A95DEA113F4A}"/>
          </ac:spMkLst>
        </pc:spChg>
        <pc:spChg chg="mod">
          <ac:chgData name="Jordan Kampa" userId="070f5818-2975-40a2-9c04-f9c8bc20b252" providerId="ADAL" clId="{0A50846B-401B-4D98-8AFF-2E0EBDF3CD37}" dt="2024-06-04T20:02:41.820" v="127" actId="20577"/>
          <ac:spMkLst>
            <pc:docMk/>
            <pc:sldMk cId="3278467470" sldId="1543"/>
            <ac:spMk id="3" creationId="{AD7E20A6-5E1F-7F5A-EB20-E6BFF608C8E8}"/>
          </ac:spMkLst>
        </pc:spChg>
      </pc:sldChg>
      <pc:sldChg chg="addSp delSp modSp new mod modClrScheme chgLayout">
        <pc:chgData name="Jordan Kampa" userId="070f5818-2975-40a2-9c04-f9c8bc20b252" providerId="ADAL" clId="{0A50846B-401B-4D98-8AFF-2E0EBDF3CD37}" dt="2024-06-05T15:47:06.723" v="1420" actId="1076"/>
        <pc:sldMkLst>
          <pc:docMk/>
          <pc:sldMk cId="2241866210" sldId="1544"/>
        </pc:sldMkLst>
        <pc:spChg chg="del mod ord">
          <ac:chgData name="Jordan Kampa" userId="070f5818-2975-40a2-9c04-f9c8bc20b252" providerId="ADAL" clId="{0A50846B-401B-4D98-8AFF-2E0EBDF3CD37}" dt="2024-06-04T20:00:54.084" v="2" actId="700"/>
          <ac:spMkLst>
            <pc:docMk/>
            <pc:sldMk cId="2241866210" sldId="1544"/>
            <ac:spMk id="2" creationId="{C626FE9E-7073-304B-F96A-73818B1CDF55}"/>
          </ac:spMkLst>
        </pc:spChg>
        <pc:spChg chg="del mod ord">
          <ac:chgData name="Jordan Kampa" userId="070f5818-2975-40a2-9c04-f9c8bc20b252" providerId="ADAL" clId="{0A50846B-401B-4D98-8AFF-2E0EBDF3CD37}" dt="2024-06-04T20:00:54.084" v="2" actId="700"/>
          <ac:spMkLst>
            <pc:docMk/>
            <pc:sldMk cId="2241866210" sldId="1544"/>
            <ac:spMk id="3" creationId="{FF1A9D98-8EA9-0F0E-3292-26217B577700}"/>
          </ac:spMkLst>
        </pc:spChg>
        <pc:spChg chg="add mod ord">
          <ac:chgData name="Jordan Kampa" userId="070f5818-2975-40a2-9c04-f9c8bc20b252" providerId="ADAL" clId="{0A50846B-401B-4D98-8AFF-2E0EBDF3CD37}" dt="2024-06-04T20:03:00.113" v="165" actId="20577"/>
          <ac:spMkLst>
            <pc:docMk/>
            <pc:sldMk cId="2241866210" sldId="1544"/>
            <ac:spMk id="4" creationId="{F03ECD45-75EB-BF95-803D-3476E2B5BC71}"/>
          </ac:spMkLst>
        </pc:spChg>
        <pc:spChg chg="add mod ord">
          <ac:chgData name="Jordan Kampa" userId="070f5818-2975-40a2-9c04-f9c8bc20b252" providerId="ADAL" clId="{0A50846B-401B-4D98-8AFF-2E0EBDF3CD37}" dt="2024-06-05T15:47:06.723" v="1420" actId="1076"/>
          <ac:spMkLst>
            <pc:docMk/>
            <pc:sldMk cId="2241866210" sldId="1544"/>
            <ac:spMk id="5" creationId="{DC45BE3D-E022-4B1D-2C9B-6A3918EABE5E}"/>
          </ac:spMkLst>
        </pc:spChg>
      </pc:sldChg>
      <pc:sldChg chg="addSp delSp modSp new mod modClrScheme chgLayout modNotesTx">
        <pc:chgData name="Jordan Kampa" userId="070f5818-2975-40a2-9c04-f9c8bc20b252" providerId="ADAL" clId="{0A50846B-401B-4D98-8AFF-2E0EBDF3CD37}" dt="2024-06-05T15:54:56.358" v="2245" actId="20577"/>
        <pc:sldMkLst>
          <pc:docMk/>
          <pc:sldMk cId="3222283142" sldId="1545"/>
        </pc:sldMkLst>
        <pc:spChg chg="del mod ord">
          <ac:chgData name="Jordan Kampa" userId="070f5818-2975-40a2-9c04-f9c8bc20b252" providerId="ADAL" clId="{0A50846B-401B-4D98-8AFF-2E0EBDF3CD37}" dt="2024-06-04T20:04:15.925" v="167" actId="700"/>
          <ac:spMkLst>
            <pc:docMk/>
            <pc:sldMk cId="3222283142" sldId="1545"/>
            <ac:spMk id="2" creationId="{0A7C28FF-2489-FBA0-8ADA-BF5BF8808896}"/>
          </ac:spMkLst>
        </pc:spChg>
        <pc:spChg chg="add mod ord">
          <ac:chgData name="Jordan Kampa" userId="070f5818-2975-40a2-9c04-f9c8bc20b252" providerId="ADAL" clId="{0A50846B-401B-4D98-8AFF-2E0EBDF3CD37}" dt="2024-06-04T20:04:26.883" v="191" actId="20577"/>
          <ac:spMkLst>
            <pc:docMk/>
            <pc:sldMk cId="3222283142" sldId="1545"/>
            <ac:spMk id="3" creationId="{419F8DB4-37E0-6F35-9D9F-C47B4C380A6A}"/>
          </ac:spMkLst>
        </pc:spChg>
        <pc:spChg chg="add mod ord">
          <ac:chgData name="Jordan Kampa" userId="070f5818-2975-40a2-9c04-f9c8bc20b252" providerId="ADAL" clId="{0A50846B-401B-4D98-8AFF-2E0EBDF3CD37}" dt="2024-06-04T20:04:15.925" v="167" actId="700"/>
          <ac:spMkLst>
            <pc:docMk/>
            <pc:sldMk cId="3222283142" sldId="1545"/>
            <ac:spMk id="4" creationId="{8F5320E8-D1CC-1670-79B6-170A80ADBF7E}"/>
          </ac:spMkLst>
        </pc:spChg>
      </pc:sldChg>
      <pc:sldChg chg="modSp new mod modNotesTx">
        <pc:chgData name="Jordan Kampa" userId="070f5818-2975-40a2-9c04-f9c8bc20b252" providerId="ADAL" clId="{0A50846B-401B-4D98-8AFF-2E0EBDF3CD37}" dt="2024-06-04T20:28:01.419" v="678" actId="20577"/>
        <pc:sldMkLst>
          <pc:docMk/>
          <pc:sldMk cId="76885976" sldId="1546"/>
        </pc:sldMkLst>
        <pc:spChg chg="mod">
          <ac:chgData name="Jordan Kampa" userId="070f5818-2975-40a2-9c04-f9c8bc20b252" providerId="ADAL" clId="{0A50846B-401B-4D98-8AFF-2E0EBDF3CD37}" dt="2024-06-04T20:24:45.593" v="300" actId="5793"/>
          <ac:spMkLst>
            <pc:docMk/>
            <pc:sldMk cId="76885976" sldId="1546"/>
            <ac:spMk id="2" creationId="{9FA750C8-04A2-4C04-E903-2C3CA3CB30D6}"/>
          </ac:spMkLst>
        </pc:spChg>
      </pc:sldChg>
      <pc:sldChg chg="addSp delSp modSp new mod ord modClrScheme chgLayout modNotesTx">
        <pc:chgData name="Jordan Kampa" userId="070f5818-2975-40a2-9c04-f9c8bc20b252" providerId="ADAL" clId="{0A50846B-401B-4D98-8AFF-2E0EBDF3CD37}" dt="2024-06-05T17:30:23.960" v="6371" actId="20577"/>
        <pc:sldMkLst>
          <pc:docMk/>
          <pc:sldMk cId="1970561743" sldId="1547"/>
        </pc:sldMkLst>
        <pc:spChg chg="del mod ord">
          <ac:chgData name="Jordan Kampa" userId="070f5818-2975-40a2-9c04-f9c8bc20b252" providerId="ADAL" clId="{0A50846B-401B-4D98-8AFF-2E0EBDF3CD37}" dt="2024-06-04T20:04:54.648" v="209" actId="700"/>
          <ac:spMkLst>
            <pc:docMk/>
            <pc:sldMk cId="1970561743" sldId="1547"/>
            <ac:spMk id="2" creationId="{915E4C18-A3ED-03EE-0659-21A7E19F50A8}"/>
          </ac:spMkLst>
        </pc:spChg>
        <pc:spChg chg="add mod ord">
          <ac:chgData name="Jordan Kampa" userId="070f5818-2975-40a2-9c04-f9c8bc20b252" providerId="ADAL" clId="{0A50846B-401B-4D98-8AFF-2E0EBDF3CD37}" dt="2024-06-04T20:04:59.275" v="226" actId="20577"/>
          <ac:spMkLst>
            <pc:docMk/>
            <pc:sldMk cId="1970561743" sldId="1547"/>
            <ac:spMk id="3" creationId="{F58C08FA-80BC-A2FF-E826-46B80DCF1632}"/>
          </ac:spMkLst>
        </pc:spChg>
        <pc:spChg chg="add mod ord">
          <ac:chgData name="Jordan Kampa" userId="070f5818-2975-40a2-9c04-f9c8bc20b252" providerId="ADAL" clId="{0A50846B-401B-4D98-8AFF-2E0EBDF3CD37}" dt="2024-06-05T16:29:47.046" v="2993" actId="20577"/>
          <ac:spMkLst>
            <pc:docMk/>
            <pc:sldMk cId="1970561743" sldId="1547"/>
            <ac:spMk id="4" creationId="{E4CDF4B8-B137-B191-66FD-619BD2629E16}"/>
          </ac:spMkLst>
        </pc:spChg>
      </pc:sldChg>
      <pc:sldChg chg="addSp delSp modSp new mod modClrScheme chgLayout modNotesTx">
        <pc:chgData name="Jordan Kampa" userId="070f5818-2975-40a2-9c04-f9c8bc20b252" providerId="ADAL" clId="{0A50846B-401B-4D98-8AFF-2E0EBDF3CD37}" dt="2024-06-05T17:39:12.668" v="6829" actId="478"/>
        <pc:sldMkLst>
          <pc:docMk/>
          <pc:sldMk cId="3612946021" sldId="1548"/>
        </pc:sldMkLst>
        <pc:spChg chg="del mod ord">
          <ac:chgData name="Jordan Kampa" userId="070f5818-2975-40a2-9c04-f9c8bc20b252" providerId="ADAL" clId="{0A50846B-401B-4D98-8AFF-2E0EBDF3CD37}" dt="2024-06-04T20:05:13.342" v="228" actId="700"/>
          <ac:spMkLst>
            <pc:docMk/>
            <pc:sldMk cId="3612946021" sldId="1548"/>
            <ac:spMk id="2" creationId="{CE1C0909-7F2D-933E-412F-B7016943917E}"/>
          </ac:spMkLst>
        </pc:spChg>
        <pc:spChg chg="add mod ord">
          <ac:chgData name="Jordan Kampa" userId="070f5818-2975-40a2-9c04-f9c8bc20b252" providerId="ADAL" clId="{0A50846B-401B-4D98-8AFF-2E0EBDF3CD37}" dt="2024-06-05T17:01:36.458" v="4817" actId="1076"/>
          <ac:spMkLst>
            <pc:docMk/>
            <pc:sldMk cId="3612946021" sldId="1548"/>
            <ac:spMk id="3" creationId="{F1A5AB1C-EF9D-8891-C9F5-D30F4898A981}"/>
          </ac:spMkLst>
        </pc:spChg>
        <pc:spChg chg="add mod ord">
          <ac:chgData name="Jordan Kampa" userId="070f5818-2975-40a2-9c04-f9c8bc20b252" providerId="ADAL" clId="{0A50846B-401B-4D98-8AFF-2E0EBDF3CD37}" dt="2024-06-05T17:09:05.930" v="4999" actId="20577"/>
          <ac:spMkLst>
            <pc:docMk/>
            <pc:sldMk cId="3612946021" sldId="1548"/>
            <ac:spMk id="4" creationId="{4ECA4DDE-63E2-FAAA-DC09-1EB0B311D597}"/>
          </ac:spMkLst>
        </pc:spChg>
        <pc:picChg chg="add del mod">
          <ac:chgData name="Jordan Kampa" userId="070f5818-2975-40a2-9c04-f9c8bc20b252" providerId="ADAL" clId="{0A50846B-401B-4D98-8AFF-2E0EBDF3CD37}" dt="2024-06-05T17:39:12.668" v="6829" actId="478"/>
          <ac:picMkLst>
            <pc:docMk/>
            <pc:sldMk cId="3612946021" sldId="1548"/>
            <ac:picMk id="1026" creationId="{CD90330B-8EC9-7F01-67D2-DDB6801381C2}"/>
          </ac:picMkLst>
        </pc:picChg>
      </pc:sldChg>
      <pc:sldChg chg="new del">
        <pc:chgData name="Jordan Kampa" userId="070f5818-2975-40a2-9c04-f9c8bc20b252" providerId="ADAL" clId="{0A50846B-401B-4D98-8AFF-2E0EBDF3CD37}" dt="2024-06-04T20:25:10.768" v="303" actId="2696"/>
        <pc:sldMkLst>
          <pc:docMk/>
          <pc:sldMk cId="3023375201" sldId="1549"/>
        </pc:sldMkLst>
      </pc:sldChg>
      <pc:sldChg chg="addSp delSp modSp new mod setBg modNotesTx">
        <pc:chgData name="Jordan Kampa" userId="070f5818-2975-40a2-9c04-f9c8bc20b252" providerId="ADAL" clId="{0A50846B-401B-4D98-8AFF-2E0EBDF3CD37}" dt="2024-06-05T16:21:49.903" v="2346" actId="1076"/>
        <pc:sldMkLst>
          <pc:docMk/>
          <pc:sldMk cId="353168625" sldId="1550"/>
        </pc:sldMkLst>
        <pc:spChg chg="mod">
          <ac:chgData name="Jordan Kampa" userId="070f5818-2975-40a2-9c04-f9c8bc20b252" providerId="ADAL" clId="{0A50846B-401B-4D98-8AFF-2E0EBDF3CD37}" dt="2024-06-04T20:38:40.434" v="785" actId="26606"/>
          <ac:spMkLst>
            <pc:docMk/>
            <pc:sldMk cId="353168625" sldId="1550"/>
            <ac:spMk id="2" creationId="{6C5E001A-0445-81C2-B7F1-2F736A4DD091}"/>
          </ac:spMkLst>
        </pc:spChg>
        <pc:spChg chg="add del mod">
          <ac:chgData name="Jordan Kampa" userId="070f5818-2975-40a2-9c04-f9c8bc20b252" providerId="ADAL" clId="{0A50846B-401B-4D98-8AFF-2E0EBDF3CD37}" dt="2024-06-04T20:38:40.451" v="786" actId="26606"/>
          <ac:spMkLst>
            <pc:docMk/>
            <pc:sldMk cId="353168625" sldId="1550"/>
            <ac:spMk id="3" creationId="{4F9D6F56-C5C3-5B27-C582-9012F4EEA111}"/>
          </ac:spMkLst>
        </pc:spChg>
        <pc:spChg chg="add del">
          <ac:chgData name="Jordan Kampa" userId="070f5818-2975-40a2-9c04-f9c8bc20b252" providerId="ADAL" clId="{0A50846B-401B-4D98-8AFF-2E0EBDF3CD37}" dt="2024-06-04T20:38:40.434" v="785" actId="26606"/>
          <ac:spMkLst>
            <pc:docMk/>
            <pc:sldMk cId="353168625" sldId="1550"/>
            <ac:spMk id="9" creationId="{BACC6370-2D7E-4714-9D71-7542949D7D5D}"/>
          </ac:spMkLst>
        </pc:spChg>
        <pc:spChg chg="add del">
          <ac:chgData name="Jordan Kampa" userId="070f5818-2975-40a2-9c04-f9c8bc20b252" providerId="ADAL" clId="{0A50846B-401B-4D98-8AFF-2E0EBDF3CD37}" dt="2024-06-04T20:38:40.434" v="785" actId="26606"/>
          <ac:spMkLst>
            <pc:docMk/>
            <pc:sldMk cId="353168625" sldId="1550"/>
            <ac:spMk id="11" creationId="{F68B3F68-107C-434F-AA38-110D5EA91B85}"/>
          </ac:spMkLst>
        </pc:spChg>
        <pc:spChg chg="add del">
          <ac:chgData name="Jordan Kampa" userId="070f5818-2975-40a2-9c04-f9c8bc20b252" providerId="ADAL" clId="{0A50846B-401B-4D98-8AFF-2E0EBDF3CD37}" dt="2024-06-04T20:38:40.434" v="785" actId="26606"/>
          <ac:spMkLst>
            <pc:docMk/>
            <pc:sldMk cId="353168625" sldId="1550"/>
            <ac:spMk id="13" creationId="{AAD0DBB9-1A4B-4391-81D4-CB19F9AB918A}"/>
          </ac:spMkLst>
        </pc:spChg>
        <pc:spChg chg="add del">
          <ac:chgData name="Jordan Kampa" userId="070f5818-2975-40a2-9c04-f9c8bc20b252" providerId="ADAL" clId="{0A50846B-401B-4D98-8AFF-2E0EBDF3CD37}" dt="2024-06-04T20:38:40.434" v="785" actId="26606"/>
          <ac:spMkLst>
            <pc:docMk/>
            <pc:sldMk cId="353168625" sldId="1550"/>
            <ac:spMk id="15" creationId="{063BBA22-50EA-4C4D-BE05-F1CE4E63AA56}"/>
          </ac:spMkLst>
        </pc:spChg>
        <pc:graphicFrameChg chg="add del">
          <ac:chgData name="Jordan Kampa" userId="070f5818-2975-40a2-9c04-f9c8bc20b252" providerId="ADAL" clId="{0A50846B-401B-4D98-8AFF-2E0EBDF3CD37}" dt="2024-06-04T20:38:40.434" v="785" actId="26606"/>
          <ac:graphicFrameMkLst>
            <pc:docMk/>
            <pc:sldMk cId="353168625" sldId="1550"/>
            <ac:graphicFrameMk id="5" creationId="{40DE6DB5-AA5C-06FE-1C50-93E5475C8141}"/>
          </ac:graphicFrameMkLst>
        </pc:graphicFrameChg>
        <pc:graphicFrameChg chg="add mod">
          <ac:chgData name="Jordan Kampa" userId="070f5818-2975-40a2-9c04-f9c8bc20b252" providerId="ADAL" clId="{0A50846B-401B-4D98-8AFF-2E0EBDF3CD37}" dt="2024-06-05T16:21:49.903" v="2346" actId="1076"/>
          <ac:graphicFrameMkLst>
            <pc:docMk/>
            <pc:sldMk cId="353168625" sldId="1550"/>
            <ac:graphicFrameMk id="17" creationId="{5E707B2B-1C97-7DBD-10A2-17E1842EA54E}"/>
          </ac:graphicFrameMkLst>
        </pc:graphicFrameChg>
      </pc:sldChg>
      <pc:sldChg chg="addSp delSp modSp new mod ord modClrScheme chgLayout modNotesTx">
        <pc:chgData name="Jordan Kampa" userId="070f5818-2975-40a2-9c04-f9c8bc20b252" providerId="ADAL" clId="{0A50846B-401B-4D98-8AFF-2E0EBDF3CD37}" dt="2024-06-05T15:55:23.488" v="2248" actId="688"/>
        <pc:sldMkLst>
          <pc:docMk/>
          <pc:sldMk cId="1601105299" sldId="1551"/>
        </pc:sldMkLst>
        <pc:spChg chg="del mod ord">
          <ac:chgData name="Jordan Kampa" userId="070f5818-2975-40a2-9c04-f9c8bc20b252" providerId="ADAL" clId="{0A50846B-401B-4D98-8AFF-2E0EBDF3CD37}" dt="2024-06-05T15:44:08.827" v="1090" actId="700"/>
          <ac:spMkLst>
            <pc:docMk/>
            <pc:sldMk cId="1601105299" sldId="1551"/>
            <ac:spMk id="2" creationId="{E0D08DF5-A531-484B-6641-DDBAACCBE11A}"/>
          </ac:spMkLst>
        </pc:spChg>
        <pc:spChg chg="add del mod ord">
          <ac:chgData name="Jordan Kampa" userId="070f5818-2975-40a2-9c04-f9c8bc20b252" providerId="ADAL" clId="{0A50846B-401B-4D98-8AFF-2E0EBDF3CD37}" dt="2024-06-05T15:44:17.316" v="1091" actId="478"/>
          <ac:spMkLst>
            <pc:docMk/>
            <pc:sldMk cId="1601105299" sldId="1551"/>
            <ac:spMk id="3" creationId="{C17D1200-8285-AF74-D484-7F4B07C8D27B}"/>
          </ac:spMkLst>
        </pc:spChg>
        <pc:spChg chg="add del mod ord">
          <ac:chgData name="Jordan Kampa" userId="070f5818-2975-40a2-9c04-f9c8bc20b252" providerId="ADAL" clId="{0A50846B-401B-4D98-8AFF-2E0EBDF3CD37}" dt="2024-06-05T15:44:24.893" v="1093" actId="700"/>
          <ac:spMkLst>
            <pc:docMk/>
            <pc:sldMk cId="1601105299" sldId="1551"/>
            <ac:spMk id="4" creationId="{592B1142-DBBF-8F66-B42D-BE009A103FD4}"/>
          </ac:spMkLst>
        </pc:spChg>
        <pc:spChg chg="add mod">
          <ac:chgData name="Jordan Kampa" userId="070f5818-2975-40a2-9c04-f9c8bc20b252" providerId="ADAL" clId="{0A50846B-401B-4D98-8AFF-2E0EBDF3CD37}" dt="2024-06-05T15:55:23.488" v="2248" actId="688"/>
          <ac:spMkLst>
            <pc:docMk/>
            <pc:sldMk cId="1601105299" sldId="1551"/>
            <ac:spMk id="5" creationId="{6689E42B-B0E3-5D94-4C0D-0BC36A453351}"/>
          </ac:spMkLst>
        </pc:spChg>
        <pc:spChg chg="add mod">
          <ac:chgData name="Jordan Kampa" userId="070f5818-2975-40a2-9c04-f9c8bc20b252" providerId="ADAL" clId="{0A50846B-401B-4D98-8AFF-2E0EBDF3CD37}" dt="2024-06-05T15:45:35.860" v="1198" actId="1076"/>
          <ac:spMkLst>
            <pc:docMk/>
            <pc:sldMk cId="1601105299" sldId="1551"/>
            <ac:spMk id="6" creationId="{4A2E7802-32C1-94E6-1DBB-7D486B8E19B3}"/>
          </ac:spMkLst>
        </pc:spChg>
        <pc:spChg chg="add mod">
          <ac:chgData name="Jordan Kampa" userId="070f5818-2975-40a2-9c04-f9c8bc20b252" providerId="ADAL" clId="{0A50846B-401B-4D98-8AFF-2E0EBDF3CD37}" dt="2024-06-05T15:55:15.620" v="2246" actId="1076"/>
          <ac:spMkLst>
            <pc:docMk/>
            <pc:sldMk cId="1601105299" sldId="1551"/>
            <ac:spMk id="7" creationId="{19F00FF1-E990-04DD-6173-D9A4F19DC7A8}"/>
          </ac:spMkLst>
        </pc:spChg>
      </pc:sldChg>
      <pc:sldChg chg="addSp delSp modSp new mod ord modClrScheme chgLayout modNotesTx">
        <pc:chgData name="Jordan Kampa" userId="070f5818-2975-40a2-9c04-f9c8bc20b252" providerId="ADAL" clId="{0A50846B-401B-4D98-8AFF-2E0EBDF3CD37}" dt="2024-06-05T17:35:48.923" v="6825" actId="1076"/>
        <pc:sldMkLst>
          <pc:docMk/>
          <pc:sldMk cId="1211047224" sldId="1552"/>
        </pc:sldMkLst>
        <pc:spChg chg="del mod ord">
          <ac:chgData name="Jordan Kampa" userId="070f5818-2975-40a2-9c04-f9c8bc20b252" providerId="ADAL" clId="{0A50846B-401B-4D98-8AFF-2E0EBDF3CD37}" dt="2024-06-05T16:23:50.770" v="2512" actId="700"/>
          <ac:spMkLst>
            <pc:docMk/>
            <pc:sldMk cId="1211047224" sldId="1552"/>
            <ac:spMk id="2" creationId="{5676C445-1DED-E094-BEBE-70C8A1F1659E}"/>
          </ac:spMkLst>
        </pc:spChg>
        <pc:spChg chg="add mod ord">
          <ac:chgData name="Jordan Kampa" userId="070f5818-2975-40a2-9c04-f9c8bc20b252" providerId="ADAL" clId="{0A50846B-401B-4D98-8AFF-2E0EBDF3CD37}" dt="2024-06-05T17:12:26.516" v="5119" actId="20577"/>
          <ac:spMkLst>
            <pc:docMk/>
            <pc:sldMk cId="1211047224" sldId="1552"/>
            <ac:spMk id="3" creationId="{982C2C8C-B7E8-9DBA-9311-8891612D5FAE}"/>
          </ac:spMkLst>
        </pc:spChg>
        <pc:spChg chg="add mod ord">
          <ac:chgData name="Jordan Kampa" userId="070f5818-2975-40a2-9c04-f9c8bc20b252" providerId="ADAL" clId="{0A50846B-401B-4D98-8AFF-2E0EBDF3CD37}" dt="2024-06-05T17:35:02.564" v="6816" actId="14100"/>
          <ac:spMkLst>
            <pc:docMk/>
            <pc:sldMk cId="1211047224" sldId="1552"/>
            <ac:spMk id="4" creationId="{2118923F-54F9-44A9-C841-1FF8826DBFA9}"/>
          </ac:spMkLst>
        </pc:spChg>
        <pc:spChg chg="add mod">
          <ac:chgData name="Jordan Kampa" userId="070f5818-2975-40a2-9c04-f9c8bc20b252" providerId="ADAL" clId="{0A50846B-401B-4D98-8AFF-2E0EBDF3CD37}" dt="2024-06-05T17:35:37.279" v="6822" actId="1076"/>
          <ac:spMkLst>
            <pc:docMk/>
            <pc:sldMk cId="1211047224" sldId="1552"/>
            <ac:spMk id="5" creationId="{8CF2DD39-B4C4-0EF5-D8CC-553B18AC1720}"/>
          </ac:spMkLst>
        </pc:spChg>
        <pc:spChg chg="add mod">
          <ac:chgData name="Jordan Kampa" userId="070f5818-2975-40a2-9c04-f9c8bc20b252" providerId="ADAL" clId="{0A50846B-401B-4D98-8AFF-2E0EBDF3CD37}" dt="2024-06-05T17:35:24.983" v="6819" actId="1076"/>
          <ac:spMkLst>
            <pc:docMk/>
            <pc:sldMk cId="1211047224" sldId="1552"/>
            <ac:spMk id="6" creationId="{56F1CCD9-170E-5CD2-B5F3-B6106CD370B1}"/>
          </ac:spMkLst>
        </pc:spChg>
        <pc:spChg chg="add mod">
          <ac:chgData name="Jordan Kampa" userId="070f5818-2975-40a2-9c04-f9c8bc20b252" providerId="ADAL" clId="{0A50846B-401B-4D98-8AFF-2E0EBDF3CD37}" dt="2024-06-05T17:35:48.923" v="6825" actId="1076"/>
          <ac:spMkLst>
            <pc:docMk/>
            <pc:sldMk cId="1211047224" sldId="1552"/>
            <ac:spMk id="7" creationId="{DCD7BAFE-4BA1-7507-F159-54BB76B09C05}"/>
          </ac:spMkLst>
        </pc:spChg>
        <pc:spChg chg="add mod ord">
          <ac:chgData name="Jordan Kampa" userId="070f5818-2975-40a2-9c04-f9c8bc20b252" providerId="ADAL" clId="{0A50846B-401B-4D98-8AFF-2E0EBDF3CD37}" dt="2024-06-05T17:35:40.303" v="6823" actId="1076"/>
          <ac:spMkLst>
            <pc:docMk/>
            <pc:sldMk cId="1211047224" sldId="1552"/>
            <ac:spMk id="8" creationId="{03120CB9-7BA5-1F0F-D5E2-DAECC7BA0DED}"/>
          </ac:spMkLst>
        </pc:spChg>
        <pc:spChg chg="add mod">
          <ac:chgData name="Jordan Kampa" userId="070f5818-2975-40a2-9c04-f9c8bc20b252" providerId="ADAL" clId="{0A50846B-401B-4D98-8AFF-2E0EBDF3CD37}" dt="2024-06-05T17:35:43.844" v="6824" actId="1076"/>
          <ac:spMkLst>
            <pc:docMk/>
            <pc:sldMk cId="1211047224" sldId="1552"/>
            <ac:spMk id="9" creationId="{F8689E52-9A0D-293A-0E35-99CF4B592C6E}"/>
          </ac:spMkLst>
        </pc:spChg>
        <pc:spChg chg="add mod">
          <ac:chgData name="Jordan Kampa" userId="070f5818-2975-40a2-9c04-f9c8bc20b252" providerId="ADAL" clId="{0A50846B-401B-4D98-8AFF-2E0EBDF3CD37}" dt="2024-06-05T17:35:29.126" v="6820" actId="1076"/>
          <ac:spMkLst>
            <pc:docMk/>
            <pc:sldMk cId="1211047224" sldId="1552"/>
            <ac:spMk id="10" creationId="{3CE9FC03-D4A8-407A-35D8-172E6F78BC4A}"/>
          </ac:spMkLst>
        </pc:spChg>
        <pc:spChg chg="add mod">
          <ac:chgData name="Jordan Kampa" userId="070f5818-2975-40a2-9c04-f9c8bc20b252" providerId="ADAL" clId="{0A50846B-401B-4D98-8AFF-2E0EBDF3CD37}" dt="2024-06-05T17:35:31.556" v="6821" actId="1076"/>
          <ac:spMkLst>
            <pc:docMk/>
            <pc:sldMk cId="1211047224" sldId="1552"/>
            <ac:spMk id="11" creationId="{15389EE0-6F3F-BF6A-CA6A-1C2810467523}"/>
          </ac:spMkLst>
        </pc:spChg>
        <pc:spChg chg="add mod">
          <ac:chgData name="Jordan Kampa" userId="070f5818-2975-40a2-9c04-f9c8bc20b252" providerId="ADAL" clId="{0A50846B-401B-4D98-8AFF-2E0EBDF3CD37}" dt="2024-06-05T17:34:54.462" v="6815" actId="1036"/>
          <ac:spMkLst>
            <pc:docMk/>
            <pc:sldMk cId="1211047224" sldId="1552"/>
            <ac:spMk id="13" creationId="{23D74D1F-F8B7-94FC-364C-F8656F85A4C8}"/>
          </ac:spMkLst>
        </pc:spChg>
        <pc:picChg chg="add mod">
          <ac:chgData name="Jordan Kampa" userId="070f5818-2975-40a2-9c04-f9c8bc20b252" providerId="ADAL" clId="{0A50846B-401B-4D98-8AFF-2E0EBDF3CD37}" dt="2024-06-05T17:34:13.097" v="6795" actId="1076"/>
          <ac:picMkLst>
            <pc:docMk/>
            <pc:sldMk cId="1211047224" sldId="1552"/>
            <ac:picMk id="12" creationId="{AF5AFB24-CE5E-7422-5078-692E33CA6D88}"/>
          </ac:picMkLst>
        </pc:picChg>
      </pc:sldChg>
      <pc:sldChg chg="addSp delSp modSp new mod modClrScheme chgLayout">
        <pc:chgData name="Jordan Kampa" userId="070f5818-2975-40a2-9c04-f9c8bc20b252" providerId="ADAL" clId="{0A50846B-401B-4D98-8AFF-2E0EBDF3CD37}" dt="2024-06-05T17:40:08.031" v="6831" actId="403"/>
        <pc:sldMkLst>
          <pc:docMk/>
          <pc:sldMk cId="932868915" sldId="1553"/>
        </pc:sldMkLst>
        <pc:spChg chg="del mod ord">
          <ac:chgData name="Jordan Kampa" userId="070f5818-2975-40a2-9c04-f9c8bc20b252" providerId="ADAL" clId="{0A50846B-401B-4D98-8AFF-2E0EBDF3CD37}" dt="2024-06-05T16:31:45.674" v="3156" actId="700"/>
          <ac:spMkLst>
            <pc:docMk/>
            <pc:sldMk cId="932868915" sldId="1553"/>
            <ac:spMk id="2" creationId="{80B6F32E-9CE7-0E64-DB23-5963070F606D}"/>
          </ac:spMkLst>
        </pc:spChg>
        <pc:spChg chg="add mod ord">
          <ac:chgData name="Jordan Kampa" userId="070f5818-2975-40a2-9c04-f9c8bc20b252" providerId="ADAL" clId="{0A50846B-401B-4D98-8AFF-2E0EBDF3CD37}" dt="2024-06-05T17:04:03.019" v="4946" actId="20577"/>
          <ac:spMkLst>
            <pc:docMk/>
            <pc:sldMk cId="932868915" sldId="1553"/>
            <ac:spMk id="3" creationId="{460A4FAE-83C8-724F-4B5F-043D56F8589A}"/>
          </ac:spMkLst>
        </pc:spChg>
        <pc:spChg chg="add mod ord">
          <ac:chgData name="Jordan Kampa" userId="070f5818-2975-40a2-9c04-f9c8bc20b252" providerId="ADAL" clId="{0A50846B-401B-4D98-8AFF-2E0EBDF3CD37}" dt="2024-06-05T17:40:08.031" v="6831" actId="403"/>
          <ac:spMkLst>
            <pc:docMk/>
            <pc:sldMk cId="932868915" sldId="1553"/>
            <ac:spMk id="4" creationId="{E8F79A85-D2C1-D168-F4C4-4A053AD85426}"/>
          </ac:spMkLst>
        </pc:spChg>
      </pc:sldChg>
      <pc:sldChg chg="addSp delSp modSp new mod modClrScheme chgLayout">
        <pc:chgData name="Jordan Kampa" userId="070f5818-2975-40a2-9c04-f9c8bc20b252" providerId="ADAL" clId="{0A50846B-401B-4D98-8AFF-2E0EBDF3CD37}" dt="2024-06-05T16:37:29.464" v="4090" actId="20577"/>
        <pc:sldMkLst>
          <pc:docMk/>
          <pc:sldMk cId="1784431059" sldId="1554"/>
        </pc:sldMkLst>
        <pc:spChg chg="del mod ord">
          <ac:chgData name="Jordan Kampa" userId="070f5818-2975-40a2-9c04-f9c8bc20b252" providerId="ADAL" clId="{0A50846B-401B-4D98-8AFF-2E0EBDF3CD37}" dt="2024-06-05T16:33:58.054" v="3464" actId="700"/>
          <ac:spMkLst>
            <pc:docMk/>
            <pc:sldMk cId="1784431059" sldId="1554"/>
            <ac:spMk id="2" creationId="{2A34DF1F-A8B7-FD27-BE5F-C2528358C554}"/>
          </ac:spMkLst>
        </pc:spChg>
        <pc:spChg chg="add mod ord">
          <ac:chgData name="Jordan Kampa" userId="070f5818-2975-40a2-9c04-f9c8bc20b252" providerId="ADAL" clId="{0A50846B-401B-4D98-8AFF-2E0EBDF3CD37}" dt="2024-06-05T16:34:11.167" v="3511" actId="20577"/>
          <ac:spMkLst>
            <pc:docMk/>
            <pc:sldMk cId="1784431059" sldId="1554"/>
            <ac:spMk id="3" creationId="{A627543D-D25C-CABC-70BB-E74006710B0C}"/>
          </ac:spMkLst>
        </pc:spChg>
        <pc:spChg chg="add mod ord">
          <ac:chgData name="Jordan Kampa" userId="070f5818-2975-40a2-9c04-f9c8bc20b252" providerId="ADAL" clId="{0A50846B-401B-4D98-8AFF-2E0EBDF3CD37}" dt="2024-06-05T16:37:29.464" v="4090" actId="20577"/>
          <ac:spMkLst>
            <pc:docMk/>
            <pc:sldMk cId="1784431059" sldId="1554"/>
            <ac:spMk id="4" creationId="{E36035CC-E00F-5024-4367-3C1F54DC0167}"/>
          </ac:spMkLst>
        </pc:spChg>
      </pc:sldChg>
      <pc:sldChg chg="modSp add mod ord modNotesTx">
        <pc:chgData name="Jordan Kampa" userId="070f5818-2975-40a2-9c04-f9c8bc20b252" providerId="ADAL" clId="{0A50846B-401B-4D98-8AFF-2E0EBDF3CD37}" dt="2024-06-05T17:24:43.963" v="6198" actId="20578"/>
        <pc:sldMkLst>
          <pc:docMk/>
          <pc:sldMk cId="1940461142" sldId="1555"/>
        </pc:sldMkLst>
        <pc:spChg chg="mod">
          <ac:chgData name="Jordan Kampa" userId="070f5818-2975-40a2-9c04-f9c8bc20b252" providerId="ADAL" clId="{0A50846B-401B-4D98-8AFF-2E0EBDF3CD37}" dt="2024-06-05T16:34:35.453" v="3581" actId="20577"/>
          <ac:spMkLst>
            <pc:docMk/>
            <pc:sldMk cId="1940461142" sldId="1555"/>
            <ac:spMk id="3" creationId="{A627543D-D25C-CABC-70BB-E74006710B0C}"/>
          </ac:spMkLst>
        </pc:spChg>
        <pc:spChg chg="mod">
          <ac:chgData name="Jordan Kampa" userId="070f5818-2975-40a2-9c04-f9c8bc20b252" providerId="ADAL" clId="{0A50846B-401B-4D98-8AFF-2E0EBDF3CD37}" dt="2024-06-05T16:36:24.326" v="3937" actId="20577"/>
          <ac:spMkLst>
            <pc:docMk/>
            <pc:sldMk cId="1940461142" sldId="1555"/>
            <ac:spMk id="4" creationId="{E36035CC-E00F-5024-4367-3C1F54DC0167}"/>
          </ac:spMkLst>
        </pc:spChg>
      </pc:sldChg>
      <pc:sldChg chg="modSp add mod">
        <pc:chgData name="Jordan Kampa" userId="070f5818-2975-40a2-9c04-f9c8bc20b252" providerId="ADAL" clId="{0A50846B-401B-4D98-8AFF-2E0EBDF3CD37}" dt="2024-06-05T16:41:30.837" v="4292" actId="20577"/>
        <pc:sldMkLst>
          <pc:docMk/>
          <pc:sldMk cId="3720814899" sldId="1556"/>
        </pc:sldMkLst>
        <pc:spChg chg="mod">
          <ac:chgData name="Jordan Kampa" userId="070f5818-2975-40a2-9c04-f9c8bc20b252" providerId="ADAL" clId="{0A50846B-401B-4D98-8AFF-2E0EBDF3CD37}" dt="2024-06-05T16:34:57.366" v="3625" actId="20577"/>
          <ac:spMkLst>
            <pc:docMk/>
            <pc:sldMk cId="3720814899" sldId="1556"/>
            <ac:spMk id="3" creationId="{A627543D-D25C-CABC-70BB-E74006710B0C}"/>
          </ac:spMkLst>
        </pc:spChg>
        <pc:spChg chg="mod">
          <ac:chgData name="Jordan Kampa" userId="070f5818-2975-40a2-9c04-f9c8bc20b252" providerId="ADAL" clId="{0A50846B-401B-4D98-8AFF-2E0EBDF3CD37}" dt="2024-06-05T16:41:30.837" v="4292" actId="20577"/>
          <ac:spMkLst>
            <pc:docMk/>
            <pc:sldMk cId="3720814899" sldId="1556"/>
            <ac:spMk id="4" creationId="{E36035CC-E00F-5024-4367-3C1F54DC0167}"/>
          </ac:spMkLst>
        </pc:spChg>
      </pc:sldChg>
    </pc:docChg>
  </pc:docChgLst>
  <pc:docChgLst>
    <pc:chgData name="Jordan Kampa" userId="070f5818-2975-40a2-9c04-f9c8bc20b252" providerId="ADAL" clId="{FA89FA89-560F-40B5-B334-F4211D95E243}"/>
    <pc:docChg chg="custSel addSld delSld modSld sldOrd">
      <pc:chgData name="Jordan Kampa" userId="070f5818-2975-40a2-9c04-f9c8bc20b252" providerId="ADAL" clId="{FA89FA89-560F-40B5-B334-F4211D95E243}" dt="2024-06-26T14:51:56.924" v="2773" actId="14100"/>
      <pc:docMkLst>
        <pc:docMk/>
      </pc:docMkLst>
      <pc:sldChg chg="modNotesTx">
        <pc:chgData name="Jordan Kampa" userId="070f5818-2975-40a2-9c04-f9c8bc20b252" providerId="ADAL" clId="{FA89FA89-560F-40B5-B334-F4211D95E243}" dt="2024-06-25T17:26:39.453" v="0"/>
        <pc:sldMkLst>
          <pc:docMk/>
          <pc:sldMk cId="2241866210" sldId="1544"/>
        </pc:sldMkLst>
      </pc:sldChg>
      <pc:sldChg chg="addSp delSp modSp mod modNotesTx">
        <pc:chgData name="Jordan Kampa" userId="070f5818-2975-40a2-9c04-f9c8bc20b252" providerId="ADAL" clId="{FA89FA89-560F-40B5-B334-F4211D95E243}" dt="2024-06-26T14:03:28.894" v="1889" actId="1076"/>
        <pc:sldMkLst>
          <pc:docMk/>
          <pc:sldMk cId="3222283142" sldId="1545"/>
        </pc:sldMkLst>
        <pc:spChg chg="mod">
          <ac:chgData name="Jordan Kampa" userId="070f5818-2975-40a2-9c04-f9c8bc20b252" providerId="ADAL" clId="{FA89FA89-560F-40B5-B334-F4211D95E243}" dt="2024-06-26T14:03:28.894" v="1889" actId="1076"/>
          <ac:spMkLst>
            <pc:docMk/>
            <pc:sldMk cId="3222283142" sldId="1545"/>
            <ac:spMk id="3" creationId="{419F8DB4-37E0-6F35-9D9F-C47B4C380A6A}"/>
          </ac:spMkLst>
        </pc:spChg>
        <pc:spChg chg="del">
          <ac:chgData name="Jordan Kampa" userId="070f5818-2975-40a2-9c04-f9c8bc20b252" providerId="ADAL" clId="{FA89FA89-560F-40B5-B334-F4211D95E243}" dt="2024-06-25T17:50:45.121" v="117" actId="478"/>
          <ac:spMkLst>
            <pc:docMk/>
            <pc:sldMk cId="3222283142" sldId="1545"/>
            <ac:spMk id="4" creationId="{8F5320E8-D1CC-1670-79B6-170A80ADBF7E}"/>
          </ac:spMkLst>
        </pc:spChg>
        <pc:spChg chg="add mod">
          <ac:chgData name="Jordan Kampa" userId="070f5818-2975-40a2-9c04-f9c8bc20b252" providerId="ADAL" clId="{FA89FA89-560F-40B5-B334-F4211D95E243}" dt="2024-06-25T21:07:34.297" v="1873" actId="14100"/>
          <ac:spMkLst>
            <pc:docMk/>
            <pc:sldMk cId="3222283142" sldId="1545"/>
            <ac:spMk id="8" creationId="{AAB11FA3-0F3A-B01E-3E53-E2838ECA7662}"/>
          </ac:spMkLst>
        </pc:spChg>
        <pc:spChg chg="add mod">
          <ac:chgData name="Jordan Kampa" userId="070f5818-2975-40a2-9c04-f9c8bc20b252" providerId="ADAL" clId="{FA89FA89-560F-40B5-B334-F4211D95E243}" dt="2024-06-25T21:08:05.064" v="1887" actId="14100"/>
          <ac:spMkLst>
            <pc:docMk/>
            <pc:sldMk cId="3222283142" sldId="1545"/>
            <ac:spMk id="9" creationId="{A99086A4-F8B4-04F8-45C1-022A5EC7DC34}"/>
          </ac:spMkLst>
        </pc:spChg>
        <pc:picChg chg="add del mod">
          <ac:chgData name="Jordan Kampa" userId="070f5818-2975-40a2-9c04-f9c8bc20b252" providerId="ADAL" clId="{FA89FA89-560F-40B5-B334-F4211D95E243}" dt="2024-06-25T17:53:17.637" v="121" actId="478"/>
          <ac:picMkLst>
            <pc:docMk/>
            <pc:sldMk cId="3222283142" sldId="1545"/>
            <ac:picMk id="5" creationId="{80081D3B-2AC5-A078-2D52-610951D42776}"/>
          </ac:picMkLst>
        </pc:picChg>
        <pc:picChg chg="add mod">
          <ac:chgData name="Jordan Kampa" userId="070f5818-2975-40a2-9c04-f9c8bc20b252" providerId="ADAL" clId="{FA89FA89-560F-40B5-B334-F4211D95E243}" dt="2024-06-25T21:06:55.089" v="1866" actId="14100"/>
          <ac:picMkLst>
            <pc:docMk/>
            <pc:sldMk cId="3222283142" sldId="1545"/>
            <ac:picMk id="7" creationId="{92A120EE-1EA6-D49C-726D-4F1D4F8DFE5C}"/>
          </ac:picMkLst>
        </pc:picChg>
      </pc:sldChg>
      <pc:sldChg chg="addSp delSp modSp mod modAnim modNotesTx">
        <pc:chgData name="Jordan Kampa" userId="070f5818-2975-40a2-9c04-f9c8bc20b252" providerId="ADAL" clId="{FA89FA89-560F-40B5-B334-F4211D95E243}" dt="2024-06-25T18:53:02.016" v="255"/>
        <pc:sldMkLst>
          <pc:docMk/>
          <pc:sldMk cId="76885976" sldId="1546"/>
        </pc:sldMkLst>
        <pc:spChg chg="mod">
          <ac:chgData name="Jordan Kampa" userId="070f5818-2975-40a2-9c04-f9c8bc20b252" providerId="ADAL" clId="{FA89FA89-560F-40B5-B334-F4211D95E243}" dt="2024-06-25T18:44:18.434" v="211" actId="1076"/>
          <ac:spMkLst>
            <pc:docMk/>
            <pc:sldMk cId="76885976" sldId="1546"/>
            <ac:spMk id="2" creationId="{9FA750C8-04A2-4C04-E903-2C3CA3CB30D6}"/>
          </ac:spMkLst>
        </pc:spChg>
        <pc:spChg chg="del">
          <ac:chgData name="Jordan Kampa" userId="070f5818-2975-40a2-9c04-f9c8bc20b252" providerId="ADAL" clId="{FA89FA89-560F-40B5-B334-F4211D95E243}" dt="2024-06-25T18:35:56.970" v="122" actId="478"/>
          <ac:spMkLst>
            <pc:docMk/>
            <pc:sldMk cId="76885976" sldId="1546"/>
            <ac:spMk id="3" creationId="{72C70D52-1AB5-6104-0184-D08C02F0F6D5}"/>
          </ac:spMkLst>
        </pc:spChg>
        <pc:spChg chg="add mod ord">
          <ac:chgData name="Jordan Kampa" userId="070f5818-2975-40a2-9c04-f9c8bc20b252" providerId="ADAL" clId="{FA89FA89-560F-40B5-B334-F4211D95E243}" dt="2024-06-25T18:38:03.491" v="149" actId="1036"/>
          <ac:spMkLst>
            <pc:docMk/>
            <pc:sldMk cId="76885976" sldId="1546"/>
            <ac:spMk id="8" creationId="{FBCEEB9F-23E3-6F0E-ACF4-8C732B46BDCC}"/>
          </ac:spMkLst>
        </pc:spChg>
        <pc:picChg chg="add mod modCrop">
          <ac:chgData name="Jordan Kampa" userId="070f5818-2975-40a2-9c04-f9c8bc20b252" providerId="ADAL" clId="{FA89FA89-560F-40B5-B334-F4211D95E243}" dt="2024-06-25T18:40:04.591" v="168" actId="1076"/>
          <ac:picMkLst>
            <pc:docMk/>
            <pc:sldMk cId="76885976" sldId="1546"/>
            <ac:picMk id="5" creationId="{4B993ADB-30A8-7C74-BC2D-3D90DD753658}"/>
          </ac:picMkLst>
        </pc:picChg>
        <pc:picChg chg="add mod modCrop">
          <ac:chgData name="Jordan Kampa" userId="070f5818-2975-40a2-9c04-f9c8bc20b252" providerId="ADAL" clId="{FA89FA89-560F-40B5-B334-F4211D95E243}" dt="2024-06-25T18:39:57.007" v="167" actId="1076"/>
          <ac:picMkLst>
            <pc:docMk/>
            <pc:sldMk cId="76885976" sldId="1546"/>
            <ac:picMk id="7" creationId="{6A1756DA-1B88-4476-D015-85A8A8B9C972}"/>
          </ac:picMkLst>
        </pc:picChg>
        <pc:cxnChg chg="add mod">
          <ac:chgData name="Jordan Kampa" userId="070f5818-2975-40a2-9c04-f9c8bc20b252" providerId="ADAL" clId="{FA89FA89-560F-40B5-B334-F4211D95E243}" dt="2024-06-25T18:40:41.052" v="185" actId="1582"/>
          <ac:cxnSpMkLst>
            <pc:docMk/>
            <pc:sldMk cId="76885976" sldId="1546"/>
            <ac:cxnSpMk id="10" creationId="{9256544F-4376-CEC4-0767-6DFCE02FB390}"/>
          </ac:cxnSpMkLst>
        </pc:cxnChg>
        <pc:cxnChg chg="add mod">
          <ac:chgData name="Jordan Kampa" userId="070f5818-2975-40a2-9c04-f9c8bc20b252" providerId="ADAL" clId="{FA89FA89-560F-40B5-B334-F4211D95E243}" dt="2024-06-25T18:46:05.496" v="234" actId="1076"/>
          <ac:cxnSpMkLst>
            <pc:docMk/>
            <pc:sldMk cId="76885976" sldId="1546"/>
            <ac:cxnSpMk id="12" creationId="{49166C02-BDB9-0802-A4DA-5F1DCB350008}"/>
          </ac:cxnSpMkLst>
        </pc:cxnChg>
        <pc:cxnChg chg="add mod">
          <ac:chgData name="Jordan Kampa" userId="070f5818-2975-40a2-9c04-f9c8bc20b252" providerId="ADAL" clId="{FA89FA89-560F-40B5-B334-F4211D95E243}" dt="2024-06-25T18:45:55.814" v="230" actId="208"/>
          <ac:cxnSpMkLst>
            <pc:docMk/>
            <pc:sldMk cId="76885976" sldId="1546"/>
            <ac:cxnSpMk id="13" creationId="{528B53B0-BA44-BE36-E781-86A09F2DBE2C}"/>
          </ac:cxnSpMkLst>
        </pc:cxnChg>
        <pc:cxnChg chg="add mod">
          <ac:chgData name="Jordan Kampa" userId="070f5818-2975-40a2-9c04-f9c8bc20b252" providerId="ADAL" clId="{FA89FA89-560F-40B5-B334-F4211D95E243}" dt="2024-06-25T18:45:46.090" v="226" actId="208"/>
          <ac:cxnSpMkLst>
            <pc:docMk/>
            <pc:sldMk cId="76885976" sldId="1546"/>
            <ac:cxnSpMk id="17" creationId="{A1FD4252-2BBF-035F-C76A-4B7AC575F414}"/>
          </ac:cxnSpMkLst>
        </pc:cxnChg>
        <pc:cxnChg chg="add mod">
          <ac:chgData name="Jordan Kampa" userId="070f5818-2975-40a2-9c04-f9c8bc20b252" providerId="ADAL" clId="{FA89FA89-560F-40B5-B334-F4211D95E243}" dt="2024-06-25T18:45:42.456" v="225" actId="208"/>
          <ac:cxnSpMkLst>
            <pc:docMk/>
            <pc:sldMk cId="76885976" sldId="1546"/>
            <ac:cxnSpMk id="19" creationId="{72FDAA64-37EA-C27B-64ED-04A697BBACDE}"/>
          </ac:cxnSpMkLst>
        </pc:cxnChg>
        <pc:cxnChg chg="add mod">
          <ac:chgData name="Jordan Kampa" userId="070f5818-2975-40a2-9c04-f9c8bc20b252" providerId="ADAL" clId="{FA89FA89-560F-40B5-B334-F4211D95E243}" dt="2024-06-25T18:45:38.751" v="224" actId="208"/>
          <ac:cxnSpMkLst>
            <pc:docMk/>
            <pc:sldMk cId="76885976" sldId="1546"/>
            <ac:cxnSpMk id="20" creationId="{652123EE-2CC3-E590-7BD5-63BC7DC91F74}"/>
          </ac:cxnSpMkLst>
        </pc:cxnChg>
        <pc:cxnChg chg="add mod">
          <ac:chgData name="Jordan Kampa" userId="070f5818-2975-40a2-9c04-f9c8bc20b252" providerId="ADAL" clId="{FA89FA89-560F-40B5-B334-F4211D95E243}" dt="2024-06-25T18:45:51.368" v="228" actId="208"/>
          <ac:cxnSpMkLst>
            <pc:docMk/>
            <pc:sldMk cId="76885976" sldId="1546"/>
            <ac:cxnSpMk id="24" creationId="{7B732D6A-707B-CA7D-969C-DD297DA1F950}"/>
          </ac:cxnSpMkLst>
        </pc:cxnChg>
        <pc:cxnChg chg="add mod">
          <ac:chgData name="Jordan Kampa" userId="070f5818-2975-40a2-9c04-f9c8bc20b252" providerId="ADAL" clId="{FA89FA89-560F-40B5-B334-F4211D95E243}" dt="2024-06-25T18:45:48.320" v="227" actId="208"/>
          <ac:cxnSpMkLst>
            <pc:docMk/>
            <pc:sldMk cId="76885976" sldId="1546"/>
            <ac:cxnSpMk id="27" creationId="{ED422FAA-7766-44E6-1C9E-A9E4AD49F408}"/>
          </ac:cxnSpMkLst>
        </pc:cxnChg>
      </pc:sldChg>
      <pc:sldChg chg="addSp modSp mod">
        <pc:chgData name="Jordan Kampa" userId="070f5818-2975-40a2-9c04-f9c8bc20b252" providerId="ADAL" clId="{FA89FA89-560F-40B5-B334-F4211D95E243}" dt="2024-06-26T14:21:32.524" v="2240" actId="1076"/>
        <pc:sldMkLst>
          <pc:docMk/>
          <pc:sldMk cId="1970561743" sldId="1547"/>
        </pc:sldMkLst>
        <pc:spChg chg="add mod">
          <ac:chgData name="Jordan Kampa" userId="070f5818-2975-40a2-9c04-f9c8bc20b252" providerId="ADAL" clId="{FA89FA89-560F-40B5-B334-F4211D95E243}" dt="2024-06-26T14:21:32.524" v="2240" actId="1076"/>
          <ac:spMkLst>
            <pc:docMk/>
            <pc:sldMk cId="1970561743" sldId="1547"/>
            <ac:spMk id="2" creationId="{846894CD-694E-5814-80B1-D6CF8FA33765}"/>
          </ac:spMkLst>
        </pc:spChg>
      </pc:sldChg>
      <pc:sldChg chg="modNotesTx">
        <pc:chgData name="Jordan Kampa" userId="070f5818-2975-40a2-9c04-f9c8bc20b252" providerId="ADAL" clId="{FA89FA89-560F-40B5-B334-F4211D95E243}" dt="2024-06-25T17:34:38.500" v="23"/>
        <pc:sldMkLst>
          <pc:docMk/>
          <pc:sldMk cId="3612946021" sldId="1548"/>
        </pc:sldMkLst>
      </pc:sldChg>
      <pc:sldChg chg="modNotesTx">
        <pc:chgData name="Jordan Kampa" userId="070f5818-2975-40a2-9c04-f9c8bc20b252" providerId="ADAL" clId="{FA89FA89-560F-40B5-B334-F4211D95E243}" dt="2024-06-25T17:27:09.415" v="10"/>
        <pc:sldMkLst>
          <pc:docMk/>
          <pc:sldMk cId="353168625" sldId="1550"/>
        </pc:sldMkLst>
      </pc:sldChg>
      <pc:sldChg chg="addSp modSp mod modNotesTx">
        <pc:chgData name="Jordan Kampa" userId="070f5818-2975-40a2-9c04-f9c8bc20b252" providerId="ADAL" clId="{FA89FA89-560F-40B5-B334-F4211D95E243}" dt="2024-06-26T14:14:35.771" v="2170" actId="14100"/>
        <pc:sldMkLst>
          <pc:docMk/>
          <pc:sldMk cId="1211047224" sldId="1552"/>
        </pc:sldMkLst>
        <pc:spChg chg="mod">
          <ac:chgData name="Jordan Kampa" userId="070f5818-2975-40a2-9c04-f9c8bc20b252" providerId="ADAL" clId="{FA89FA89-560F-40B5-B334-F4211D95E243}" dt="2024-06-26T14:10:01.592" v="2018" actId="1076"/>
          <ac:spMkLst>
            <pc:docMk/>
            <pc:sldMk cId="1211047224" sldId="1552"/>
            <ac:spMk id="3" creationId="{982C2C8C-B7E8-9DBA-9311-8891612D5FAE}"/>
          </ac:spMkLst>
        </pc:spChg>
        <pc:spChg chg="mod">
          <ac:chgData name="Jordan Kampa" userId="070f5818-2975-40a2-9c04-f9c8bc20b252" providerId="ADAL" clId="{FA89FA89-560F-40B5-B334-F4211D95E243}" dt="2024-06-26T14:14:35.771" v="2170" actId="14100"/>
          <ac:spMkLst>
            <pc:docMk/>
            <pc:sldMk cId="1211047224" sldId="1552"/>
            <ac:spMk id="4" creationId="{2118923F-54F9-44A9-C841-1FF8826DBFA9}"/>
          </ac:spMkLst>
        </pc:spChg>
        <pc:spChg chg="mod">
          <ac:chgData name="Jordan Kampa" userId="070f5818-2975-40a2-9c04-f9c8bc20b252" providerId="ADAL" clId="{FA89FA89-560F-40B5-B334-F4211D95E243}" dt="2024-06-26T14:13:56.416" v="2166" actId="1038"/>
          <ac:spMkLst>
            <pc:docMk/>
            <pc:sldMk cId="1211047224" sldId="1552"/>
            <ac:spMk id="5" creationId="{8CF2DD39-B4C4-0EF5-D8CC-553B18AC1720}"/>
          </ac:spMkLst>
        </pc:spChg>
        <pc:spChg chg="mod">
          <ac:chgData name="Jordan Kampa" userId="070f5818-2975-40a2-9c04-f9c8bc20b252" providerId="ADAL" clId="{FA89FA89-560F-40B5-B334-F4211D95E243}" dt="2024-06-26T14:13:56.416" v="2166" actId="1038"/>
          <ac:spMkLst>
            <pc:docMk/>
            <pc:sldMk cId="1211047224" sldId="1552"/>
            <ac:spMk id="6" creationId="{56F1CCD9-170E-5CD2-B5F3-B6106CD370B1}"/>
          </ac:spMkLst>
        </pc:spChg>
        <pc:spChg chg="mod">
          <ac:chgData name="Jordan Kampa" userId="070f5818-2975-40a2-9c04-f9c8bc20b252" providerId="ADAL" clId="{FA89FA89-560F-40B5-B334-F4211D95E243}" dt="2024-06-26T14:14:18.363" v="2168" actId="1076"/>
          <ac:spMkLst>
            <pc:docMk/>
            <pc:sldMk cId="1211047224" sldId="1552"/>
            <ac:spMk id="7" creationId="{DCD7BAFE-4BA1-7507-F159-54BB76B09C05}"/>
          </ac:spMkLst>
        </pc:spChg>
        <pc:spChg chg="mod">
          <ac:chgData name="Jordan Kampa" userId="070f5818-2975-40a2-9c04-f9c8bc20b252" providerId="ADAL" clId="{FA89FA89-560F-40B5-B334-F4211D95E243}" dt="2024-06-26T14:13:56.416" v="2166" actId="1038"/>
          <ac:spMkLst>
            <pc:docMk/>
            <pc:sldMk cId="1211047224" sldId="1552"/>
            <ac:spMk id="8" creationId="{03120CB9-7BA5-1F0F-D5E2-DAECC7BA0DED}"/>
          </ac:spMkLst>
        </pc:spChg>
        <pc:spChg chg="mod">
          <ac:chgData name="Jordan Kampa" userId="070f5818-2975-40a2-9c04-f9c8bc20b252" providerId="ADAL" clId="{FA89FA89-560F-40B5-B334-F4211D95E243}" dt="2024-06-26T14:13:56.416" v="2166" actId="1038"/>
          <ac:spMkLst>
            <pc:docMk/>
            <pc:sldMk cId="1211047224" sldId="1552"/>
            <ac:spMk id="9" creationId="{F8689E52-9A0D-293A-0E35-99CF4B592C6E}"/>
          </ac:spMkLst>
        </pc:spChg>
        <pc:spChg chg="mod">
          <ac:chgData name="Jordan Kampa" userId="070f5818-2975-40a2-9c04-f9c8bc20b252" providerId="ADAL" clId="{FA89FA89-560F-40B5-B334-F4211D95E243}" dt="2024-06-26T14:13:56.416" v="2166" actId="1038"/>
          <ac:spMkLst>
            <pc:docMk/>
            <pc:sldMk cId="1211047224" sldId="1552"/>
            <ac:spMk id="10" creationId="{3CE9FC03-D4A8-407A-35D8-172E6F78BC4A}"/>
          </ac:spMkLst>
        </pc:spChg>
        <pc:spChg chg="mod">
          <ac:chgData name="Jordan Kampa" userId="070f5818-2975-40a2-9c04-f9c8bc20b252" providerId="ADAL" clId="{FA89FA89-560F-40B5-B334-F4211D95E243}" dt="2024-06-26T14:14:08.469" v="2167" actId="1076"/>
          <ac:spMkLst>
            <pc:docMk/>
            <pc:sldMk cId="1211047224" sldId="1552"/>
            <ac:spMk id="11" creationId="{15389EE0-6F3F-BF6A-CA6A-1C2810467523}"/>
          </ac:spMkLst>
        </pc:spChg>
        <pc:spChg chg="mod ord">
          <ac:chgData name="Jordan Kampa" userId="070f5818-2975-40a2-9c04-f9c8bc20b252" providerId="ADAL" clId="{FA89FA89-560F-40B5-B334-F4211D95E243}" dt="2024-06-26T14:13:40.866" v="2124" actId="1076"/>
          <ac:spMkLst>
            <pc:docMk/>
            <pc:sldMk cId="1211047224" sldId="1552"/>
            <ac:spMk id="13" creationId="{23D74D1F-F8B7-94FC-364C-F8656F85A4C8}"/>
          </ac:spMkLst>
        </pc:spChg>
        <pc:spChg chg="add mod">
          <ac:chgData name="Jordan Kampa" userId="070f5818-2975-40a2-9c04-f9c8bc20b252" providerId="ADAL" clId="{FA89FA89-560F-40B5-B334-F4211D95E243}" dt="2024-06-26T14:09:43.131" v="2013" actId="1076"/>
          <ac:spMkLst>
            <pc:docMk/>
            <pc:sldMk cId="1211047224" sldId="1552"/>
            <ac:spMk id="15" creationId="{287C54B2-3731-B8C5-A512-3E664FDF0CF4}"/>
          </ac:spMkLst>
        </pc:spChg>
        <pc:spChg chg="add mod">
          <ac:chgData name="Jordan Kampa" userId="070f5818-2975-40a2-9c04-f9c8bc20b252" providerId="ADAL" clId="{FA89FA89-560F-40B5-B334-F4211D95E243}" dt="2024-06-26T14:13:38.795" v="2123" actId="1076"/>
          <ac:spMkLst>
            <pc:docMk/>
            <pc:sldMk cId="1211047224" sldId="1552"/>
            <ac:spMk id="16" creationId="{35739E04-CDC3-F52E-441D-16A6E5634271}"/>
          </ac:spMkLst>
        </pc:spChg>
        <pc:spChg chg="add mod">
          <ac:chgData name="Jordan Kampa" userId="070f5818-2975-40a2-9c04-f9c8bc20b252" providerId="ADAL" clId="{FA89FA89-560F-40B5-B334-F4211D95E243}" dt="2024-06-26T14:13:06.127" v="2120" actId="1076"/>
          <ac:spMkLst>
            <pc:docMk/>
            <pc:sldMk cId="1211047224" sldId="1552"/>
            <ac:spMk id="17" creationId="{1582CF84-6290-B568-915A-A3700F0CF488}"/>
          </ac:spMkLst>
        </pc:spChg>
        <pc:picChg chg="mod ord">
          <ac:chgData name="Jordan Kampa" userId="070f5818-2975-40a2-9c04-f9c8bc20b252" providerId="ADAL" clId="{FA89FA89-560F-40B5-B334-F4211D95E243}" dt="2024-06-26T14:13:41.912" v="2125" actId="1076"/>
          <ac:picMkLst>
            <pc:docMk/>
            <pc:sldMk cId="1211047224" sldId="1552"/>
            <ac:picMk id="12" creationId="{AF5AFB24-CE5E-7422-5078-692E33CA6D88}"/>
          </ac:picMkLst>
        </pc:picChg>
        <pc:picChg chg="add mod modCrop">
          <ac:chgData name="Jordan Kampa" userId="070f5818-2975-40a2-9c04-f9c8bc20b252" providerId="ADAL" clId="{FA89FA89-560F-40B5-B334-F4211D95E243}" dt="2024-06-26T14:12:26.295" v="2067" actId="732"/>
          <ac:picMkLst>
            <pc:docMk/>
            <pc:sldMk cId="1211047224" sldId="1552"/>
            <ac:picMk id="14" creationId="{EB1D32A2-4832-ED08-4379-0BF57DFA69BB}"/>
          </ac:picMkLst>
        </pc:picChg>
      </pc:sldChg>
      <pc:sldChg chg="modNotesTx">
        <pc:chgData name="Jordan Kampa" userId="070f5818-2975-40a2-9c04-f9c8bc20b252" providerId="ADAL" clId="{FA89FA89-560F-40B5-B334-F4211D95E243}" dt="2024-06-25T17:34:55.877" v="24"/>
        <pc:sldMkLst>
          <pc:docMk/>
          <pc:sldMk cId="932868915" sldId="1553"/>
        </pc:sldMkLst>
      </pc:sldChg>
      <pc:sldChg chg="addSp delSp modSp mod modNotesTx">
        <pc:chgData name="Jordan Kampa" userId="070f5818-2975-40a2-9c04-f9c8bc20b252" providerId="ADAL" clId="{FA89FA89-560F-40B5-B334-F4211D95E243}" dt="2024-06-26T14:49:45.529" v="2553" actId="1076"/>
        <pc:sldMkLst>
          <pc:docMk/>
          <pc:sldMk cId="1784431059" sldId="1554"/>
        </pc:sldMkLst>
        <pc:spChg chg="add del mod">
          <ac:chgData name="Jordan Kampa" userId="070f5818-2975-40a2-9c04-f9c8bc20b252" providerId="ADAL" clId="{FA89FA89-560F-40B5-B334-F4211D95E243}" dt="2024-06-26T14:44:47.402" v="2256" actId="478"/>
          <ac:spMkLst>
            <pc:docMk/>
            <pc:sldMk cId="1784431059" sldId="1554"/>
            <ac:spMk id="2" creationId="{BC4BE04E-2B47-0DEC-1CCA-707D14747D46}"/>
          </ac:spMkLst>
        </pc:spChg>
        <pc:spChg chg="mod">
          <ac:chgData name="Jordan Kampa" userId="070f5818-2975-40a2-9c04-f9c8bc20b252" providerId="ADAL" clId="{FA89FA89-560F-40B5-B334-F4211D95E243}" dt="2024-06-26T14:45:06.017" v="2257" actId="14100"/>
          <ac:spMkLst>
            <pc:docMk/>
            <pc:sldMk cId="1784431059" sldId="1554"/>
            <ac:spMk id="4" creationId="{E36035CC-E00F-5024-4367-3C1F54DC0167}"/>
          </ac:spMkLst>
        </pc:spChg>
        <pc:spChg chg="add mod">
          <ac:chgData name="Jordan Kampa" userId="070f5818-2975-40a2-9c04-f9c8bc20b252" providerId="ADAL" clId="{FA89FA89-560F-40B5-B334-F4211D95E243}" dt="2024-06-26T14:49:45.529" v="2553" actId="1076"/>
          <ac:spMkLst>
            <pc:docMk/>
            <pc:sldMk cId="1784431059" sldId="1554"/>
            <ac:spMk id="5" creationId="{7269FBF1-FC6E-4B9C-4314-7C226FF182EF}"/>
          </ac:spMkLst>
        </pc:spChg>
      </pc:sldChg>
      <pc:sldChg chg="addSp modSp mod modNotesTx">
        <pc:chgData name="Jordan Kampa" userId="070f5818-2975-40a2-9c04-f9c8bc20b252" providerId="ADAL" clId="{FA89FA89-560F-40B5-B334-F4211D95E243}" dt="2024-06-26T14:48:23.998" v="2539" actId="20577"/>
        <pc:sldMkLst>
          <pc:docMk/>
          <pc:sldMk cId="1940461142" sldId="1555"/>
        </pc:sldMkLst>
        <pc:spChg chg="add mod">
          <ac:chgData name="Jordan Kampa" userId="070f5818-2975-40a2-9c04-f9c8bc20b252" providerId="ADAL" clId="{FA89FA89-560F-40B5-B334-F4211D95E243}" dt="2024-06-26T14:48:23.998" v="2539" actId="20577"/>
          <ac:spMkLst>
            <pc:docMk/>
            <pc:sldMk cId="1940461142" sldId="1555"/>
            <ac:spMk id="2" creationId="{D997C164-32C2-E4B4-85CA-09058CD83D65}"/>
          </ac:spMkLst>
        </pc:spChg>
        <pc:spChg chg="mod">
          <ac:chgData name="Jordan Kampa" userId="070f5818-2975-40a2-9c04-f9c8bc20b252" providerId="ADAL" clId="{FA89FA89-560F-40B5-B334-F4211D95E243}" dt="2024-06-26T14:46:49.368" v="2357" actId="14100"/>
          <ac:spMkLst>
            <pc:docMk/>
            <pc:sldMk cId="1940461142" sldId="1555"/>
            <ac:spMk id="4" creationId="{E36035CC-E00F-5024-4367-3C1F54DC0167}"/>
          </ac:spMkLst>
        </pc:spChg>
      </pc:sldChg>
      <pc:sldChg chg="addSp modSp mod modNotesTx">
        <pc:chgData name="Jordan Kampa" userId="070f5818-2975-40a2-9c04-f9c8bc20b252" providerId="ADAL" clId="{FA89FA89-560F-40B5-B334-F4211D95E243}" dt="2024-06-26T14:51:56.924" v="2773" actId="14100"/>
        <pc:sldMkLst>
          <pc:docMk/>
          <pc:sldMk cId="3720814899" sldId="1556"/>
        </pc:sldMkLst>
        <pc:spChg chg="add mod">
          <ac:chgData name="Jordan Kampa" userId="070f5818-2975-40a2-9c04-f9c8bc20b252" providerId="ADAL" clId="{FA89FA89-560F-40B5-B334-F4211D95E243}" dt="2024-06-26T14:51:49.212" v="2772" actId="1076"/>
          <ac:spMkLst>
            <pc:docMk/>
            <pc:sldMk cId="3720814899" sldId="1556"/>
            <ac:spMk id="2" creationId="{92C7F7E0-8725-5D61-F2C1-3BB1F38AA26C}"/>
          </ac:spMkLst>
        </pc:spChg>
        <pc:spChg chg="mod">
          <ac:chgData name="Jordan Kampa" userId="070f5818-2975-40a2-9c04-f9c8bc20b252" providerId="ADAL" clId="{FA89FA89-560F-40B5-B334-F4211D95E243}" dt="2024-06-26T14:51:56.924" v="2773" actId="14100"/>
          <ac:spMkLst>
            <pc:docMk/>
            <pc:sldMk cId="3720814899" sldId="1556"/>
            <ac:spMk id="4" creationId="{E36035CC-E00F-5024-4367-3C1F54DC0167}"/>
          </ac:spMkLst>
        </pc:spChg>
      </pc:sldChg>
      <pc:sldChg chg="addSp delSp modSp new mod ord modNotesTx">
        <pc:chgData name="Jordan Kampa" userId="070f5818-2975-40a2-9c04-f9c8bc20b252" providerId="ADAL" clId="{FA89FA89-560F-40B5-B334-F4211D95E243}" dt="2024-06-25T20:26:20.153" v="712" actId="20577"/>
        <pc:sldMkLst>
          <pc:docMk/>
          <pc:sldMk cId="3989413264" sldId="1557"/>
        </pc:sldMkLst>
        <pc:spChg chg="mod">
          <ac:chgData name="Jordan Kampa" userId="070f5818-2975-40a2-9c04-f9c8bc20b252" providerId="ADAL" clId="{FA89FA89-560F-40B5-B334-F4211D95E243}" dt="2024-06-25T17:37:13.061" v="115" actId="20577"/>
          <ac:spMkLst>
            <pc:docMk/>
            <pc:sldMk cId="3989413264" sldId="1557"/>
            <ac:spMk id="2" creationId="{2723A16E-1329-3D79-EE23-F292F644E471}"/>
          </ac:spMkLst>
        </pc:spChg>
        <pc:spChg chg="del">
          <ac:chgData name="Jordan Kampa" userId="070f5818-2975-40a2-9c04-f9c8bc20b252" providerId="ADAL" clId="{FA89FA89-560F-40B5-B334-F4211D95E243}" dt="2024-06-25T19:40:34.263" v="256"/>
          <ac:spMkLst>
            <pc:docMk/>
            <pc:sldMk cId="3989413264" sldId="1557"/>
            <ac:spMk id="3" creationId="{940AECCF-1923-6629-6FC5-A65FBB82D616}"/>
          </ac:spMkLst>
        </pc:spChg>
        <pc:spChg chg="add mod ord">
          <ac:chgData name="Jordan Kampa" userId="070f5818-2975-40a2-9c04-f9c8bc20b252" providerId="ADAL" clId="{FA89FA89-560F-40B5-B334-F4211D95E243}" dt="2024-06-25T20:24:07.135" v="291" actId="167"/>
          <ac:spMkLst>
            <pc:docMk/>
            <pc:sldMk cId="3989413264" sldId="1557"/>
            <ac:spMk id="8" creationId="{A4475118-4C64-C3F9-6FB3-77EFAB0F6F91}"/>
          </ac:spMkLst>
        </pc:spChg>
        <pc:picChg chg="add mod">
          <ac:chgData name="Jordan Kampa" userId="070f5818-2975-40a2-9c04-f9c8bc20b252" providerId="ADAL" clId="{FA89FA89-560F-40B5-B334-F4211D95E243}" dt="2024-06-25T20:23:51.764" v="289" actId="1076"/>
          <ac:picMkLst>
            <pc:docMk/>
            <pc:sldMk cId="3989413264" sldId="1557"/>
            <ac:picMk id="5" creationId="{4BDED8C8-2E81-9F2A-C84F-894A080574A0}"/>
          </ac:picMkLst>
        </pc:picChg>
        <pc:picChg chg="add mod modCrop">
          <ac:chgData name="Jordan Kampa" userId="070f5818-2975-40a2-9c04-f9c8bc20b252" providerId="ADAL" clId="{FA89FA89-560F-40B5-B334-F4211D95E243}" dt="2024-06-25T20:20:55.274" v="270" actId="1076"/>
          <ac:picMkLst>
            <pc:docMk/>
            <pc:sldMk cId="3989413264" sldId="1557"/>
            <ac:picMk id="7" creationId="{0233278A-7BB7-6ADE-D02E-F2EF1DB1AE7B}"/>
          </ac:picMkLst>
        </pc:picChg>
      </pc:sldChg>
      <pc:sldChg chg="addSp delSp modSp add mod modNotesTx">
        <pc:chgData name="Jordan Kampa" userId="070f5818-2975-40a2-9c04-f9c8bc20b252" providerId="ADAL" clId="{FA89FA89-560F-40B5-B334-F4211D95E243}" dt="2024-06-25T21:06:11.351" v="1862" actId="20577"/>
        <pc:sldMkLst>
          <pc:docMk/>
          <pc:sldMk cId="3496656134" sldId="1558"/>
        </pc:sldMkLst>
        <pc:spChg chg="add mod">
          <ac:chgData name="Jordan Kampa" userId="070f5818-2975-40a2-9c04-f9c8bc20b252" providerId="ADAL" clId="{FA89FA89-560F-40B5-B334-F4211D95E243}" dt="2024-06-25T20:29:39.112" v="1008" actId="1076"/>
          <ac:spMkLst>
            <pc:docMk/>
            <pc:sldMk cId="3496656134" sldId="1558"/>
            <ac:spMk id="3" creationId="{AD588BD6-33DE-817F-3DAA-DD5997D065BF}"/>
          </ac:spMkLst>
        </pc:spChg>
        <pc:spChg chg="add mod">
          <ac:chgData name="Jordan Kampa" userId="070f5818-2975-40a2-9c04-f9c8bc20b252" providerId="ADAL" clId="{FA89FA89-560F-40B5-B334-F4211D95E243}" dt="2024-06-25T20:29:39.112" v="1008" actId="1076"/>
          <ac:spMkLst>
            <pc:docMk/>
            <pc:sldMk cId="3496656134" sldId="1558"/>
            <ac:spMk id="4" creationId="{AD7E58BA-4698-3071-74E3-EB1E89A323A9}"/>
          </ac:spMkLst>
        </pc:spChg>
        <pc:spChg chg="add mod">
          <ac:chgData name="Jordan Kampa" userId="070f5818-2975-40a2-9c04-f9c8bc20b252" providerId="ADAL" clId="{FA89FA89-560F-40B5-B334-F4211D95E243}" dt="2024-06-25T20:29:39.112" v="1008" actId="1076"/>
          <ac:spMkLst>
            <pc:docMk/>
            <pc:sldMk cId="3496656134" sldId="1558"/>
            <ac:spMk id="15" creationId="{39D8F38D-2F32-6FA4-489B-E2320CBD86B6}"/>
          </ac:spMkLst>
        </pc:spChg>
        <pc:spChg chg="add mod">
          <ac:chgData name="Jordan Kampa" userId="070f5818-2975-40a2-9c04-f9c8bc20b252" providerId="ADAL" clId="{FA89FA89-560F-40B5-B334-F4211D95E243}" dt="2024-06-25T20:29:39.112" v="1008" actId="1076"/>
          <ac:spMkLst>
            <pc:docMk/>
            <pc:sldMk cId="3496656134" sldId="1558"/>
            <ac:spMk id="16" creationId="{90958650-B775-3768-DF42-787C70C68D10}"/>
          </ac:spMkLst>
        </pc:spChg>
        <pc:spChg chg="add mod">
          <ac:chgData name="Jordan Kampa" userId="070f5818-2975-40a2-9c04-f9c8bc20b252" providerId="ADAL" clId="{FA89FA89-560F-40B5-B334-F4211D95E243}" dt="2024-06-25T20:29:39.112" v="1008" actId="1076"/>
          <ac:spMkLst>
            <pc:docMk/>
            <pc:sldMk cId="3496656134" sldId="1558"/>
            <ac:spMk id="17" creationId="{F818965D-6F8E-161A-768A-7F9DA7AA7891}"/>
          </ac:spMkLst>
        </pc:spChg>
        <pc:picChg chg="mod">
          <ac:chgData name="Jordan Kampa" userId="070f5818-2975-40a2-9c04-f9c8bc20b252" providerId="ADAL" clId="{FA89FA89-560F-40B5-B334-F4211D95E243}" dt="2024-06-25T20:29:39.112" v="1008" actId="1076"/>
          <ac:picMkLst>
            <pc:docMk/>
            <pc:sldMk cId="3496656134" sldId="1558"/>
            <ac:picMk id="5" creationId="{4BDED8C8-2E81-9F2A-C84F-894A080574A0}"/>
          </ac:picMkLst>
        </pc:picChg>
        <pc:picChg chg="del">
          <ac:chgData name="Jordan Kampa" userId="070f5818-2975-40a2-9c04-f9c8bc20b252" providerId="ADAL" clId="{FA89FA89-560F-40B5-B334-F4211D95E243}" dt="2024-06-25T20:21:02.537" v="272" actId="478"/>
          <ac:picMkLst>
            <pc:docMk/>
            <pc:sldMk cId="3496656134" sldId="1558"/>
            <ac:picMk id="7" creationId="{0233278A-7BB7-6ADE-D02E-F2EF1DB1AE7B}"/>
          </ac:picMkLst>
        </pc:picChg>
        <pc:cxnChg chg="add mod">
          <ac:chgData name="Jordan Kampa" userId="070f5818-2975-40a2-9c04-f9c8bc20b252" providerId="ADAL" clId="{FA89FA89-560F-40B5-B334-F4211D95E243}" dt="2024-06-25T20:29:39.112" v="1008" actId="1076"/>
          <ac:cxnSpMkLst>
            <pc:docMk/>
            <pc:sldMk cId="3496656134" sldId="1558"/>
            <ac:cxnSpMk id="8" creationId="{31CA7E9A-A55C-09D3-9810-F560A4570E5C}"/>
          </ac:cxnSpMkLst>
        </pc:cxnChg>
        <pc:cxnChg chg="add mod">
          <ac:chgData name="Jordan Kampa" userId="070f5818-2975-40a2-9c04-f9c8bc20b252" providerId="ADAL" clId="{FA89FA89-560F-40B5-B334-F4211D95E243}" dt="2024-06-25T20:29:39.112" v="1008" actId="1076"/>
          <ac:cxnSpMkLst>
            <pc:docMk/>
            <pc:sldMk cId="3496656134" sldId="1558"/>
            <ac:cxnSpMk id="10" creationId="{E81F8B3E-6B33-871C-F834-3AD8AEFBD3D0}"/>
          </ac:cxnSpMkLst>
        </pc:cxnChg>
        <pc:cxnChg chg="add mod">
          <ac:chgData name="Jordan Kampa" userId="070f5818-2975-40a2-9c04-f9c8bc20b252" providerId="ADAL" clId="{FA89FA89-560F-40B5-B334-F4211D95E243}" dt="2024-06-25T20:29:39.112" v="1008" actId="1076"/>
          <ac:cxnSpMkLst>
            <pc:docMk/>
            <pc:sldMk cId="3496656134" sldId="1558"/>
            <ac:cxnSpMk id="13" creationId="{CE1E0DD7-BAA2-AFE8-BAC0-48047DF23C7C}"/>
          </ac:cxnSpMkLst>
        </pc:cxnChg>
      </pc:sldChg>
      <pc:sldChg chg="add del ord modNotesTx">
        <pc:chgData name="Jordan Kampa" userId="070f5818-2975-40a2-9c04-f9c8bc20b252" providerId="ADAL" clId="{FA89FA89-560F-40B5-B334-F4211D95E243}" dt="2024-06-25T20:30:21.687" v="1014" actId="2696"/>
        <pc:sldMkLst>
          <pc:docMk/>
          <pc:sldMk cId="2390864212" sldId="1559"/>
        </pc:sldMkLst>
      </pc:sldChg>
    </pc:docChg>
  </pc:docChgLst>
  <pc:docChgLst>
    <pc:chgData name="Michael Geissinger" userId="e2124793-c9ba-40b3-a647-f61174097853" providerId="ADAL" clId="{934BA138-760D-234A-A84E-A5047D98005E}"/>
    <pc:docChg chg="modSld">
      <pc:chgData name="Michael Geissinger" userId="e2124793-c9ba-40b3-a647-f61174097853" providerId="ADAL" clId="{934BA138-760D-234A-A84E-A5047D98005E}" dt="2024-08-06T20:09:32.906" v="0" actId="1076"/>
      <pc:docMkLst>
        <pc:docMk/>
      </pc:docMkLst>
      <pc:sldChg chg="modSp mod">
        <pc:chgData name="Michael Geissinger" userId="e2124793-c9ba-40b3-a647-f61174097853" providerId="ADAL" clId="{934BA138-760D-234A-A84E-A5047D98005E}" dt="2024-08-06T20:09:32.906" v="0" actId="1076"/>
        <pc:sldMkLst>
          <pc:docMk/>
          <pc:sldMk cId="1601105299" sldId="1551"/>
        </pc:sldMkLst>
        <pc:spChg chg="mod">
          <ac:chgData name="Michael Geissinger" userId="e2124793-c9ba-40b3-a647-f61174097853" providerId="ADAL" clId="{934BA138-760D-234A-A84E-A5047D98005E}" dt="2024-08-06T20:09:32.906" v="0" actId="1076"/>
          <ac:spMkLst>
            <pc:docMk/>
            <pc:sldMk cId="1601105299" sldId="1551"/>
            <ac:spMk id="7" creationId="{19F00FF1-E990-04DD-6173-D9A4F19DC7A8}"/>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A2BD3F-FEDF-44DA-AE25-0250E67F0F0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6EA2C72-A887-43CA-A8A5-989C7C41F7F2}">
      <dgm:prSet/>
      <dgm:spPr/>
      <dgm:t>
        <a:bodyPr/>
        <a:lstStyle/>
        <a:p>
          <a:pPr>
            <a:lnSpc>
              <a:spcPct val="100000"/>
            </a:lnSpc>
          </a:pPr>
          <a:r>
            <a:rPr lang="en-US" dirty="0"/>
            <a:t>Site specific management </a:t>
          </a:r>
        </a:p>
      </dgm:t>
    </dgm:pt>
    <dgm:pt modelId="{38CACC5B-F39E-43B1-B5CE-23DCBB519B88}" type="parTrans" cxnId="{BF2CC4B1-F115-4C45-989A-902F53B65E86}">
      <dgm:prSet/>
      <dgm:spPr/>
      <dgm:t>
        <a:bodyPr/>
        <a:lstStyle/>
        <a:p>
          <a:endParaRPr lang="en-US"/>
        </a:p>
      </dgm:t>
    </dgm:pt>
    <dgm:pt modelId="{9BD8AD21-4E67-4C9B-859D-68A83481F162}" type="sibTrans" cxnId="{BF2CC4B1-F115-4C45-989A-902F53B65E86}">
      <dgm:prSet/>
      <dgm:spPr/>
      <dgm:t>
        <a:bodyPr/>
        <a:lstStyle/>
        <a:p>
          <a:endParaRPr lang="en-US"/>
        </a:p>
      </dgm:t>
    </dgm:pt>
    <dgm:pt modelId="{644102F1-0DA1-4CA3-83A6-32B8F656761D}">
      <dgm:prSet/>
      <dgm:spPr/>
      <dgm:t>
        <a:bodyPr/>
        <a:lstStyle/>
        <a:p>
          <a:pPr>
            <a:lnSpc>
              <a:spcPct val="100000"/>
            </a:lnSpc>
          </a:pPr>
          <a:r>
            <a:rPr lang="en-US" dirty="0"/>
            <a:t>Weather specific management </a:t>
          </a:r>
        </a:p>
      </dgm:t>
    </dgm:pt>
    <dgm:pt modelId="{1858FD2E-72F2-4370-B165-EFA70B1BE2C0}" type="parTrans" cxnId="{7FE087DD-C264-4CB5-B828-D097CA5FD211}">
      <dgm:prSet/>
      <dgm:spPr/>
      <dgm:t>
        <a:bodyPr/>
        <a:lstStyle/>
        <a:p>
          <a:endParaRPr lang="en-US"/>
        </a:p>
      </dgm:t>
    </dgm:pt>
    <dgm:pt modelId="{133B767E-8317-450C-98D3-DF96C0CDE044}" type="sibTrans" cxnId="{7FE087DD-C264-4CB5-B828-D097CA5FD211}">
      <dgm:prSet/>
      <dgm:spPr/>
      <dgm:t>
        <a:bodyPr/>
        <a:lstStyle/>
        <a:p>
          <a:endParaRPr lang="en-US"/>
        </a:p>
      </dgm:t>
    </dgm:pt>
    <dgm:pt modelId="{8E2637B4-E22D-49BB-9019-0B6DB635D7C5}">
      <dgm:prSet/>
      <dgm:spPr/>
      <dgm:t>
        <a:bodyPr/>
        <a:lstStyle/>
        <a:p>
          <a:pPr>
            <a:lnSpc>
              <a:spcPct val="100000"/>
            </a:lnSpc>
          </a:pPr>
          <a:r>
            <a:rPr lang="en-US" dirty="0"/>
            <a:t>Time specific management</a:t>
          </a:r>
        </a:p>
      </dgm:t>
    </dgm:pt>
    <dgm:pt modelId="{5A90EBB9-540E-4DF5-AE35-714C2AEBA508}" type="parTrans" cxnId="{4293F2E6-06E7-4917-BD96-BC2C569367B7}">
      <dgm:prSet/>
      <dgm:spPr/>
      <dgm:t>
        <a:bodyPr/>
        <a:lstStyle/>
        <a:p>
          <a:endParaRPr lang="en-US"/>
        </a:p>
      </dgm:t>
    </dgm:pt>
    <dgm:pt modelId="{29090A3A-DEA7-47B1-9806-F357A326C074}" type="sibTrans" cxnId="{4293F2E6-06E7-4917-BD96-BC2C569367B7}">
      <dgm:prSet/>
      <dgm:spPr/>
      <dgm:t>
        <a:bodyPr/>
        <a:lstStyle/>
        <a:p>
          <a:endParaRPr lang="en-US"/>
        </a:p>
      </dgm:t>
    </dgm:pt>
    <dgm:pt modelId="{F8EA4207-79FE-4FF7-AE4B-7C61136C77A6}">
      <dgm:prSet/>
      <dgm:spPr/>
      <dgm:t>
        <a:bodyPr/>
        <a:lstStyle/>
        <a:p>
          <a:pPr>
            <a:lnSpc>
              <a:spcPct val="100000"/>
            </a:lnSpc>
          </a:pPr>
          <a:r>
            <a:rPr lang="en-US" dirty="0"/>
            <a:t>Variety specific management</a:t>
          </a:r>
        </a:p>
      </dgm:t>
    </dgm:pt>
    <dgm:pt modelId="{6D1153F6-CDEA-468C-A49D-ED99709D3AF8}" type="parTrans" cxnId="{632E2925-8279-4A54-8F16-7DEC935EBAF4}">
      <dgm:prSet/>
      <dgm:spPr/>
      <dgm:t>
        <a:bodyPr/>
        <a:lstStyle/>
        <a:p>
          <a:endParaRPr lang="en-US"/>
        </a:p>
      </dgm:t>
    </dgm:pt>
    <dgm:pt modelId="{6A86EE67-04FE-4947-BEEA-6DD03132BC06}" type="sibTrans" cxnId="{632E2925-8279-4A54-8F16-7DEC935EBAF4}">
      <dgm:prSet/>
      <dgm:spPr/>
      <dgm:t>
        <a:bodyPr/>
        <a:lstStyle/>
        <a:p>
          <a:endParaRPr lang="en-US"/>
        </a:p>
      </dgm:t>
    </dgm:pt>
    <dgm:pt modelId="{4024DEDE-4868-4406-9924-456B9FBF5D32}">
      <dgm:prSet/>
      <dgm:spPr/>
      <dgm:t>
        <a:bodyPr/>
        <a:lstStyle/>
        <a:p>
          <a:pPr>
            <a:lnSpc>
              <a:spcPct val="100000"/>
            </a:lnSpc>
          </a:pPr>
          <a:r>
            <a:rPr lang="en-US" dirty="0"/>
            <a:t>End-use specific management </a:t>
          </a:r>
        </a:p>
      </dgm:t>
    </dgm:pt>
    <dgm:pt modelId="{FB748DEF-B5CB-4DD3-8399-D24CC65D3EB2}" type="parTrans" cxnId="{90DB75D3-3F58-44E1-8DA3-DD8584A17C47}">
      <dgm:prSet/>
      <dgm:spPr/>
      <dgm:t>
        <a:bodyPr/>
        <a:lstStyle/>
        <a:p>
          <a:endParaRPr lang="en-US"/>
        </a:p>
      </dgm:t>
    </dgm:pt>
    <dgm:pt modelId="{A8E0B5DC-F479-483F-A13D-88CC5A38002C}" type="sibTrans" cxnId="{90DB75D3-3F58-44E1-8DA3-DD8584A17C47}">
      <dgm:prSet/>
      <dgm:spPr/>
      <dgm:t>
        <a:bodyPr/>
        <a:lstStyle/>
        <a:p>
          <a:endParaRPr lang="en-US"/>
        </a:p>
      </dgm:t>
    </dgm:pt>
    <dgm:pt modelId="{3405574E-1528-41A1-B8EF-D08E1991DE02}" type="pres">
      <dgm:prSet presAssocID="{AEA2BD3F-FEDF-44DA-AE25-0250E67F0F0A}" presName="root" presStyleCnt="0">
        <dgm:presLayoutVars>
          <dgm:dir/>
          <dgm:resizeHandles val="exact"/>
        </dgm:presLayoutVars>
      </dgm:prSet>
      <dgm:spPr/>
    </dgm:pt>
    <dgm:pt modelId="{63531B21-78C0-4A79-88A6-3493DE04CD34}" type="pres">
      <dgm:prSet presAssocID="{46EA2C72-A887-43CA-A8A5-989C7C41F7F2}" presName="compNode" presStyleCnt="0"/>
      <dgm:spPr/>
    </dgm:pt>
    <dgm:pt modelId="{170BAF92-EA6A-4C58-BD45-2AB2F906D580}" type="pres">
      <dgm:prSet presAssocID="{46EA2C72-A887-43CA-A8A5-989C7C41F7F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90DD2553-96B3-40CE-AB66-CB4D7C47E47F}" type="pres">
      <dgm:prSet presAssocID="{46EA2C72-A887-43CA-A8A5-989C7C41F7F2}" presName="spaceRect" presStyleCnt="0"/>
      <dgm:spPr/>
    </dgm:pt>
    <dgm:pt modelId="{D165B9BF-9DE3-4695-A187-D9AB18CEA3AC}" type="pres">
      <dgm:prSet presAssocID="{46EA2C72-A887-43CA-A8A5-989C7C41F7F2}" presName="textRect" presStyleLbl="revTx" presStyleIdx="0" presStyleCnt="5">
        <dgm:presLayoutVars>
          <dgm:chMax val="1"/>
          <dgm:chPref val="1"/>
        </dgm:presLayoutVars>
      </dgm:prSet>
      <dgm:spPr/>
    </dgm:pt>
    <dgm:pt modelId="{83CD6203-BE6E-42BA-AF5C-D3E6C55D53A2}" type="pres">
      <dgm:prSet presAssocID="{9BD8AD21-4E67-4C9B-859D-68A83481F162}" presName="sibTrans" presStyleCnt="0"/>
      <dgm:spPr/>
    </dgm:pt>
    <dgm:pt modelId="{4C025D87-D9AC-4C4A-BE05-E31AD6C1B5E0}" type="pres">
      <dgm:prSet presAssocID="{644102F1-0DA1-4CA3-83A6-32B8F656761D}" presName="compNode" presStyleCnt="0"/>
      <dgm:spPr/>
    </dgm:pt>
    <dgm:pt modelId="{1A86442D-2923-4958-8DC0-4EF13DB90B01}" type="pres">
      <dgm:prSet presAssocID="{644102F1-0DA1-4CA3-83A6-32B8F656761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in"/>
        </a:ext>
      </dgm:extLst>
    </dgm:pt>
    <dgm:pt modelId="{22E10EA9-B121-425C-9A45-B6E40C470A5E}" type="pres">
      <dgm:prSet presAssocID="{644102F1-0DA1-4CA3-83A6-32B8F656761D}" presName="spaceRect" presStyleCnt="0"/>
      <dgm:spPr/>
    </dgm:pt>
    <dgm:pt modelId="{E514B7FE-419D-4F98-A219-DC049C7BC04D}" type="pres">
      <dgm:prSet presAssocID="{644102F1-0DA1-4CA3-83A6-32B8F656761D}" presName="textRect" presStyleLbl="revTx" presStyleIdx="1" presStyleCnt="5">
        <dgm:presLayoutVars>
          <dgm:chMax val="1"/>
          <dgm:chPref val="1"/>
        </dgm:presLayoutVars>
      </dgm:prSet>
      <dgm:spPr/>
    </dgm:pt>
    <dgm:pt modelId="{960DDDE9-48AA-4E69-A0E1-9DE9D2859820}" type="pres">
      <dgm:prSet presAssocID="{133B767E-8317-450C-98D3-DF96C0CDE044}" presName="sibTrans" presStyleCnt="0"/>
      <dgm:spPr/>
    </dgm:pt>
    <dgm:pt modelId="{C4E6C807-C31A-45F6-9785-33C63F4064BD}" type="pres">
      <dgm:prSet presAssocID="{8E2637B4-E22D-49BB-9019-0B6DB635D7C5}" presName="compNode" presStyleCnt="0"/>
      <dgm:spPr/>
    </dgm:pt>
    <dgm:pt modelId="{18D58E51-CF07-4C08-B36E-F4727113FFA7}" type="pres">
      <dgm:prSet presAssocID="{8E2637B4-E22D-49BB-9019-0B6DB635D7C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7866FB32-FA0E-4399-A8A6-1EE75FA0FC31}" type="pres">
      <dgm:prSet presAssocID="{8E2637B4-E22D-49BB-9019-0B6DB635D7C5}" presName="spaceRect" presStyleCnt="0"/>
      <dgm:spPr/>
    </dgm:pt>
    <dgm:pt modelId="{C68F81A6-EB67-41B6-B88B-7CC8B1012C5D}" type="pres">
      <dgm:prSet presAssocID="{8E2637B4-E22D-49BB-9019-0B6DB635D7C5}" presName="textRect" presStyleLbl="revTx" presStyleIdx="2" presStyleCnt="5">
        <dgm:presLayoutVars>
          <dgm:chMax val="1"/>
          <dgm:chPref val="1"/>
        </dgm:presLayoutVars>
      </dgm:prSet>
      <dgm:spPr/>
    </dgm:pt>
    <dgm:pt modelId="{FFDFDA0C-418F-487B-9F74-9FABF23A4907}" type="pres">
      <dgm:prSet presAssocID="{29090A3A-DEA7-47B1-9806-F357A326C074}" presName="sibTrans" presStyleCnt="0"/>
      <dgm:spPr/>
    </dgm:pt>
    <dgm:pt modelId="{0F45C0C3-D730-4D82-8618-0A3B58E8047C}" type="pres">
      <dgm:prSet presAssocID="{F8EA4207-79FE-4FF7-AE4B-7C61136C77A6}" presName="compNode" presStyleCnt="0"/>
      <dgm:spPr/>
    </dgm:pt>
    <dgm:pt modelId="{595B17D4-65B0-42E0-9AFA-C3B697451A23}" type="pres">
      <dgm:prSet presAssocID="{F8EA4207-79FE-4FF7-AE4B-7C61136C77A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 List"/>
        </a:ext>
      </dgm:extLst>
    </dgm:pt>
    <dgm:pt modelId="{FC86615B-1B34-4AE0-B72D-4D5533655571}" type="pres">
      <dgm:prSet presAssocID="{F8EA4207-79FE-4FF7-AE4B-7C61136C77A6}" presName="spaceRect" presStyleCnt="0"/>
      <dgm:spPr/>
    </dgm:pt>
    <dgm:pt modelId="{C21D8535-90D0-4699-9A70-12020E679D87}" type="pres">
      <dgm:prSet presAssocID="{F8EA4207-79FE-4FF7-AE4B-7C61136C77A6}" presName="textRect" presStyleLbl="revTx" presStyleIdx="3" presStyleCnt="5">
        <dgm:presLayoutVars>
          <dgm:chMax val="1"/>
          <dgm:chPref val="1"/>
        </dgm:presLayoutVars>
      </dgm:prSet>
      <dgm:spPr/>
    </dgm:pt>
    <dgm:pt modelId="{E50176F4-223D-42A6-AB9D-3883BD2808F3}" type="pres">
      <dgm:prSet presAssocID="{6A86EE67-04FE-4947-BEEA-6DD03132BC06}" presName="sibTrans" presStyleCnt="0"/>
      <dgm:spPr/>
    </dgm:pt>
    <dgm:pt modelId="{1722568C-DF1A-4616-A91D-B00922259370}" type="pres">
      <dgm:prSet presAssocID="{4024DEDE-4868-4406-9924-456B9FBF5D32}" presName="compNode" presStyleCnt="0"/>
      <dgm:spPr/>
    </dgm:pt>
    <dgm:pt modelId="{AD873124-713F-493E-BD70-6F2E4967459F}" type="pres">
      <dgm:prSet presAssocID="{4024DEDE-4868-4406-9924-456B9FBF5D3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ierarchy"/>
        </a:ext>
      </dgm:extLst>
    </dgm:pt>
    <dgm:pt modelId="{8997A7BE-DC51-4423-8ECB-402B459E647B}" type="pres">
      <dgm:prSet presAssocID="{4024DEDE-4868-4406-9924-456B9FBF5D32}" presName="spaceRect" presStyleCnt="0"/>
      <dgm:spPr/>
    </dgm:pt>
    <dgm:pt modelId="{F66CC13F-59AD-4E8E-A671-47A62EE446C0}" type="pres">
      <dgm:prSet presAssocID="{4024DEDE-4868-4406-9924-456B9FBF5D32}" presName="textRect" presStyleLbl="revTx" presStyleIdx="4" presStyleCnt="5">
        <dgm:presLayoutVars>
          <dgm:chMax val="1"/>
          <dgm:chPref val="1"/>
        </dgm:presLayoutVars>
      </dgm:prSet>
      <dgm:spPr/>
    </dgm:pt>
  </dgm:ptLst>
  <dgm:cxnLst>
    <dgm:cxn modelId="{EF4D5603-5AE7-469B-A0D2-59798C6E6A4B}" type="presOf" srcId="{AEA2BD3F-FEDF-44DA-AE25-0250E67F0F0A}" destId="{3405574E-1528-41A1-B8EF-D08E1991DE02}" srcOrd="0" destOrd="0" presId="urn:microsoft.com/office/officeart/2018/2/layout/IconLabelList"/>
    <dgm:cxn modelId="{02B08B18-602F-491F-93BA-9A24499714EB}" type="presOf" srcId="{644102F1-0DA1-4CA3-83A6-32B8F656761D}" destId="{E514B7FE-419D-4F98-A219-DC049C7BC04D}" srcOrd="0" destOrd="0" presId="urn:microsoft.com/office/officeart/2018/2/layout/IconLabelList"/>
    <dgm:cxn modelId="{632E2925-8279-4A54-8F16-7DEC935EBAF4}" srcId="{AEA2BD3F-FEDF-44DA-AE25-0250E67F0F0A}" destId="{F8EA4207-79FE-4FF7-AE4B-7C61136C77A6}" srcOrd="3" destOrd="0" parTransId="{6D1153F6-CDEA-468C-A49D-ED99709D3AF8}" sibTransId="{6A86EE67-04FE-4947-BEEA-6DD03132BC06}"/>
    <dgm:cxn modelId="{CBAFEA79-4B5B-4EFE-A1F3-D82ED5A6A96E}" type="presOf" srcId="{F8EA4207-79FE-4FF7-AE4B-7C61136C77A6}" destId="{C21D8535-90D0-4699-9A70-12020E679D87}" srcOrd="0" destOrd="0" presId="urn:microsoft.com/office/officeart/2018/2/layout/IconLabelList"/>
    <dgm:cxn modelId="{DE9D50A9-FD33-4727-AD8E-3F3CDC3755D6}" type="presOf" srcId="{4024DEDE-4868-4406-9924-456B9FBF5D32}" destId="{F66CC13F-59AD-4E8E-A671-47A62EE446C0}" srcOrd="0" destOrd="0" presId="urn:microsoft.com/office/officeart/2018/2/layout/IconLabelList"/>
    <dgm:cxn modelId="{BF2CC4B1-F115-4C45-989A-902F53B65E86}" srcId="{AEA2BD3F-FEDF-44DA-AE25-0250E67F0F0A}" destId="{46EA2C72-A887-43CA-A8A5-989C7C41F7F2}" srcOrd="0" destOrd="0" parTransId="{38CACC5B-F39E-43B1-B5CE-23DCBB519B88}" sibTransId="{9BD8AD21-4E67-4C9B-859D-68A83481F162}"/>
    <dgm:cxn modelId="{37BCA1BF-CF9F-49C0-871E-FFA8CF96AC1F}" type="presOf" srcId="{46EA2C72-A887-43CA-A8A5-989C7C41F7F2}" destId="{D165B9BF-9DE3-4695-A187-D9AB18CEA3AC}" srcOrd="0" destOrd="0" presId="urn:microsoft.com/office/officeart/2018/2/layout/IconLabelList"/>
    <dgm:cxn modelId="{90DB75D3-3F58-44E1-8DA3-DD8584A17C47}" srcId="{AEA2BD3F-FEDF-44DA-AE25-0250E67F0F0A}" destId="{4024DEDE-4868-4406-9924-456B9FBF5D32}" srcOrd="4" destOrd="0" parTransId="{FB748DEF-B5CB-4DD3-8399-D24CC65D3EB2}" sibTransId="{A8E0B5DC-F479-483F-A13D-88CC5A38002C}"/>
    <dgm:cxn modelId="{7FE087DD-C264-4CB5-B828-D097CA5FD211}" srcId="{AEA2BD3F-FEDF-44DA-AE25-0250E67F0F0A}" destId="{644102F1-0DA1-4CA3-83A6-32B8F656761D}" srcOrd="1" destOrd="0" parTransId="{1858FD2E-72F2-4370-B165-EFA70B1BE2C0}" sibTransId="{133B767E-8317-450C-98D3-DF96C0CDE044}"/>
    <dgm:cxn modelId="{180E13E0-320A-45B7-9F5B-20DCC6378483}" type="presOf" srcId="{8E2637B4-E22D-49BB-9019-0B6DB635D7C5}" destId="{C68F81A6-EB67-41B6-B88B-7CC8B1012C5D}" srcOrd="0" destOrd="0" presId="urn:microsoft.com/office/officeart/2018/2/layout/IconLabelList"/>
    <dgm:cxn modelId="{4293F2E6-06E7-4917-BD96-BC2C569367B7}" srcId="{AEA2BD3F-FEDF-44DA-AE25-0250E67F0F0A}" destId="{8E2637B4-E22D-49BB-9019-0B6DB635D7C5}" srcOrd="2" destOrd="0" parTransId="{5A90EBB9-540E-4DF5-AE35-714C2AEBA508}" sibTransId="{29090A3A-DEA7-47B1-9806-F357A326C074}"/>
    <dgm:cxn modelId="{4FC42A22-D499-43EF-B07B-5882F2DBC289}" type="presParOf" srcId="{3405574E-1528-41A1-B8EF-D08E1991DE02}" destId="{63531B21-78C0-4A79-88A6-3493DE04CD34}" srcOrd="0" destOrd="0" presId="urn:microsoft.com/office/officeart/2018/2/layout/IconLabelList"/>
    <dgm:cxn modelId="{4C799DB7-C916-4F24-B7BD-5F7E77A77061}" type="presParOf" srcId="{63531B21-78C0-4A79-88A6-3493DE04CD34}" destId="{170BAF92-EA6A-4C58-BD45-2AB2F906D580}" srcOrd="0" destOrd="0" presId="urn:microsoft.com/office/officeart/2018/2/layout/IconLabelList"/>
    <dgm:cxn modelId="{9C54FB2C-B73B-413D-A8EF-EA5F4CD91862}" type="presParOf" srcId="{63531B21-78C0-4A79-88A6-3493DE04CD34}" destId="{90DD2553-96B3-40CE-AB66-CB4D7C47E47F}" srcOrd="1" destOrd="0" presId="urn:microsoft.com/office/officeart/2018/2/layout/IconLabelList"/>
    <dgm:cxn modelId="{537490E0-6B86-4724-A668-44CB4A5E0556}" type="presParOf" srcId="{63531B21-78C0-4A79-88A6-3493DE04CD34}" destId="{D165B9BF-9DE3-4695-A187-D9AB18CEA3AC}" srcOrd="2" destOrd="0" presId="urn:microsoft.com/office/officeart/2018/2/layout/IconLabelList"/>
    <dgm:cxn modelId="{FA899B4E-9B9C-4DDE-903D-A4AF8B5D9393}" type="presParOf" srcId="{3405574E-1528-41A1-B8EF-D08E1991DE02}" destId="{83CD6203-BE6E-42BA-AF5C-D3E6C55D53A2}" srcOrd="1" destOrd="0" presId="urn:microsoft.com/office/officeart/2018/2/layout/IconLabelList"/>
    <dgm:cxn modelId="{A4A3931E-448C-4F87-891F-C9C62BAAEED7}" type="presParOf" srcId="{3405574E-1528-41A1-B8EF-D08E1991DE02}" destId="{4C025D87-D9AC-4C4A-BE05-E31AD6C1B5E0}" srcOrd="2" destOrd="0" presId="urn:microsoft.com/office/officeart/2018/2/layout/IconLabelList"/>
    <dgm:cxn modelId="{88328FA0-3181-4192-B27A-5D37748E0919}" type="presParOf" srcId="{4C025D87-D9AC-4C4A-BE05-E31AD6C1B5E0}" destId="{1A86442D-2923-4958-8DC0-4EF13DB90B01}" srcOrd="0" destOrd="0" presId="urn:microsoft.com/office/officeart/2018/2/layout/IconLabelList"/>
    <dgm:cxn modelId="{2EB6F4EA-3122-4CF2-A817-B6888890983A}" type="presParOf" srcId="{4C025D87-D9AC-4C4A-BE05-E31AD6C1B5E0}" destId="{22E10EA9-B121-425C-9A45-B6E40C470A5E}" srcOrd="1" destOrd="0" presId="urn:microsoft.com/office/officeart/2018/2/layout/IconLabelList"/>
    <dgm:cxn modelId="{19775AA5-4B6F-4BEE-97DD-52DE4D577E67}" type="presParOf" srcId="{4C025D87-D9AC-4C4A-BE05-E31AD6C1B5E0}" destId="{E514B7FE-419D-4F98-A219-DC049C7BC04D}" srcOrd="2" destOrd="0" presId="urn:microsoft.com/office/officeart/2018/2/layout/IconLabelList"/>
    <dgm:cxn modelId="{C8E8878F-6BDD-44E7-976A-95A2B10201F3}" type="presParOf" srcId="{3405574E-1528-41A1-B8EF-D08E1991DE02}" destId="{960DDDE9-48AA-4E69-A0E1-9DE9D2859820}" srcOrd="3" destOrd="0" presId="urn:microsoft.com/office/officeart/2018/2/layout/IconLabelList"/>
    <dgm:cxn modelId="{947C5A07-2614-4083-8BCE-F7E6509F1904}" type="presParOf" srcId="{3405574E-1528-41A1-B8EF-D08E1991DE02}" destId="{C4E6C807-C31A-45F6-9785-33C63F4064BD}" srcOrd="4" destOrd="0" presId="urn:microsoft.com/office/officeart/2018/2/layout/IconLabelList"/>
    <dgm:cxn modelId="{BC0B1785-B4E1-4133-AA4E-D9B3F31482C7}" type="presParOf" srcId="{C4E6C807-C31A-45F6-9785-33C63F4064BD}" destId="{18D58E51-CF07-4C08-B36E-F4727113FFA7}" srcOrd="0" destOrd="0" presId="urn:microsoft.com/office/officeart/2018/2/layout/IconLabelList"/>
    <dgm:cxn modelId="{735652F7-4672-4421-A7A0-72602B6B878B}" type="presParOf" srcId="{C4E6C807-C31A-45F6-9785-33C63F4064BD}" destId="{7866FB32-FA0E-4399-A8A6-1EE75FA0FC31}" srcOrd="1" destOrd="0" presId="urn:microsoft.com/office/officeart/2018/2/layout/IconLabelList"/>
    <dgm:cxn modelId="{D57F1485-05DD-42B2-A9F3-904B929D9D0F}" type="presParOf" srcId="{C4E6C807-C31A-45F6-9785-33C63F4064BD}" destId="{C68F81A6-EB67-41B6-B88B-7CC8B1012C5D}" srcOrd="2" destOrd="0" presId="urn:microsoft.com/office/officeart/2018/2/layout/IconLabelList"/>
    <dgm:cxn modelId="{4D6BB716-0E67-4944-BAA6-0069BF24C308}" type="presParOf" srcId="{3405574E-1528-41A1-B8EF-D08E1991DE02}" destId="{FFDFDA0C-418F-487B-9F74-9FABF23A4907}" srcOrd="5" destOrd="0" presId="urn:microsoft.com/office/officeart/2018/2/layout/IconLabelList"/>
    <dgm:cxn modelId="{E1B3458B-14FD-4891-B449-56CA3F0252B6}" type="presParOf" srcId="{3405574E-1528-41A1-B8EF-D08E1991DE02}" destId="{0F45C0C3-D730-4D82-8618-0A3B58E8047C}" srcOrd="6" destOrd="0" presId="urn:microsoft.com/office/officeart/2018/2/layout/IconLabelList"/>
    <dgm:cxn modelId="{E6C255E1-93F4-447F-B6DD-CAB5D4DD7276}" type="presParOf" srcId="{0F45C0C3-D730-4D82-8618-0A3B58E8047C}" destId="{595B17D4-65B0-42E0-9AFA-C3B697451A23}" srcOrd="0" destOrd="0" presId="urn:microsoft.com/office/officeart/2018/2/layout/IconLabelList"/>
    <dgm:cxn modelId="{07BD7A99-603E-40A9-AD02-D55334563D40}" type="presParOf" srcId="{0F45C0C3-D730-4D82-8618-0A3B58E8047C}" destId="{FC86615B-1B34-4AE0-B72D-4D5533655571}" srcOrd="1" destOrd="0" presId="urn:microsoft.com/office/officeart/2018/2/layout/IconLabelList"/>
    <dgm:cxn modelId="{6B345C18-52B1-43BB-B4B4-209585F25A29}" type="presParOf" srcId="{0F45C0C3-D730-4D82-8618-0A3B58E8047C}" destId="{C21D8535-90D0-4699-9A70-12020E679D87}" srcOrd="2" destOrd="0" presId="urn:microsoft.com/office/officeart/2018/2/layout/IconLabelList"/>
    <dgm:cxn modelId="{B26DF3E2-9633-4C7E-8264-0B8E071E1EA0}" type="presParOf" srcId="{3405574E-1528-41A1-B8EF-D08E1991DE02}" destId="{E50176F4-223D-42A6-AB9D-3883BD2808F3}" srcOrd="7" destOrd="0" presId="urn:microsoft.com/office/officeart/2018/2/layout/IconLabelList"/>
    <dgm:cxn modelId="{55D5FCFA-C6B6-4D2E-85CF-58B02515F67B}" type="presParOf" srcId="{3405574E-1528-41A1-B8EF-D08E1991DE02}" destId="{1722568C-DF1A-4616-A91D-B00922259370}" srcOrd="8" destOrd="0" presId="urn:microsoft.com/office/officeart/2018/2/layout/IconLabelList"/>
    <dgm:cxn modelId="{CDFC265B-4F4A-4B46-B274-03971F4E599A}" type="presParOf" srcId="{1722568C-DF1A-4616-A91D-B00922259370}" destId="{AD873124-713F-493E-BD70-6F2E4967459F}" srcOrd="0" destOrd="0" presId="urn:microsoft.com/office/officeart/2018/2/layout/IconLabelList"/>
    <dgm:cxn modelId="{40C0691C-CD2A-4105-BC95-8D7C89A36D17}" type="presParOf" srcId="{1722568C-DF1A-4616-A91D-B00922259370}" destId="{8997A7BE-DC51-4423-8ECB-402B459E647B}" srcOrd="1" destOrd="0" presId="urn:microsoft.com/office/officeart/2018/2/layout/IconLabelList"/>
    <dgm:cxn modelId="{9B4F2252-5E55-4851-B932-7ABA3A6434F1}" type="presParOf" srcId="{1722568C-DF1A-4616-A91D-B00922259370}" destId="{F66CC13F-59AD-4E8E-A671-47A62EE446C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BAF92-EA6A-4C58-BD45-2AB2F906D580}">
      <dsp:nvSpPr>
        <dsp:cNvPr id="0" name=""/>
        <dsp:cNvSpPr/>
      </dsp:nvSpPr>
      <dsp:spPr>
        <a:xfrm>
          <a:off x="550941" y="1043869"/>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5B9BF-9DE3-4695-A187-D9AB18CEA3AC}">
      <dsp:nvSpPr>
        <dsp:cNvPr id="0" name=""/>
        <dsp:cNvSpPr/>
      </dsp:nvSpPr>
      <dsp:spPr>
        <a:xfrm>
          <a:off x="55941" y="212405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Site specific management </a:t>
          </a:r>
        </a:p>
      </dsp:txBody>
      <dsp:txXfrm>
        <a:off x="55941" y="2124050"/>
        <a:ext cx="1800000" cy="720000"/>
      </dsp:txXfrm>
    </dsp:sp>
    <dsp:sp modelId="{1A86442D-2923-4958-8DC0-4EF13DB90B01}">
      <dsp:nvSpPr>
        <dsp:cNvPr id="0" name=""/>
        <dsp:cNvSpPr/>
      </dsp:nvSpPr>
      <dsp:spPr>
        <a:xfrm>
          <a:off x="2665941" y="1043869"/>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4B7FE-419D-4F98-A219-DC049C7BC04D}">
      <dsp:nvSpPr>
        <dsp:cNvPr id="0" name=""/>
        <dsp:cNvSpPr/>
      </dsp:nvSpPr>
      <dsp:spPr>
        <a:xfrm>
          <a:off x="2170941" y="212405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Weather specific management </a:t>
          </a:r>
        </a:p>
      </dsp:txBody>
      <dsp:txXfrm>
        <a:off x="2170941" y="2124050"/>
        <a:ext cx="1800000" cy="720000"/>
      </dsp:txXfrm>
    </dsp:sp>
    <dsp:sp modelId="{18D58E51-CF07-4C08-B36E-F4727113FFA7}">
      <dsp:nvSpPr>
        <dsp:cNvPr id="0" name=""/>
        <dsp:cNvSpPr/>
      </dsp:nvSpPr>
      <dsp:spPr>
        <a:xfrm>
          <a:off x="4780941" y="1043869"/>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F81A6-EB67-41B6-B88B-7CC8B1012C5D}">
      <dsp:nvSpPr>
        <dsp:cNvPr id="0" name=""/>
        <dsp:cNvSpPr/>
      </dsp:nvSpPr>
      <dsp:spPr>
        <a:xfrm>
          <a:off x="4285941" y="212405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Time specific management</a:t>
          </a:r>
        </a:p>
      </dsp:txBody>
      <dsp:txXfrm>
        <a:off x="4285941" y="2124050"/>
        <a:ext cx="1800000" cy="720000"/>
      </dsp:txXfrm>
    </dsp:sp>
    <dsp:sp modelId="{595B17D4-65B0-42E0-9AFA-C3B697451A23}">
      <dsp:nvSpPr>
        <dsp:cNvPr id="0" name=""/>
        <dsp:cNvSpPr/>
      </dsp:nvSpPr>
      <dsp:spPr>
        <a:xfrm>
          <a:off x="6895941" y="1043869"/>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1D8535-90D0-4699-9A70-12020E679D87}">
      <dsp:nvSpPr>
        <dsp:cNvPr id="0" name=""/>
        <dsp:cNvSpPr/>
      </dsp:nvSpPr>
      <dsp:spPr>
        <a:xfrm>
          <a:off x="6400941" y="212405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Variety specific management</a:t>
          </a:r>
        </a:p>
      </dsp:txBody>
      <dsp:txXfrm>
        <a:off x="6400941" y="2124050"/>
        <a:ext cx="1800000" cy="720000"/>
      </dsp:txXfrm>
    </dsp:sp>
    <dsp:sp modelId="{AD873124-713F-493E-BD70-6F2E4967459F}">
      <dsp:nvSpPr>
        <dsp:cNvPr id="0" name=""/>
        <dsp:cNvSpPr/>
      </dsp:nvSpPr>
      <dsp:spPr>
        <a:xfrm>
          <a:off x="9010941" y="1043869"/>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6CC13F-59AD-4E8E-A671-47A62EE446C0}">
      <dsp:nvSpPr>
        <dsp:cNvPr id="0" name=""/>
        <dsp:cNvSpPr/>
      </dsp:nvSpPr>
      <dsp:spPr>
        <a:xfrm>
          <a:off x="8515941" y="212405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End-use specific management </a:t>
          </a:r>
        </a:p>
      </dsp:txBody>
      <dsp:txXfrm>
        <a:off x="8515941" y="2124050"/>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C1EDC7-C514-2B96-C695-96414EFD9779}"/>
              </a:ext>
            </a:extLst>
          </p:cNvPr>
          <p:cNvSpPr/>
          <p:nvPr/>
        </p:nvSpPr>
        <p:spPr>
          <a:xfrm>
            <a:off x="0" y="8544134"/>
            <a:ext cx="6858000" cy="28215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4D6CFD9-3452-98A4-64E0-2D423E3254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71532" y="8069724"/>
            <a:ext cx="1514936" cy="756568"/>
          </a:xfrm>
          <a:prstGeom prst="rect">
            <a:avLst/>
          </a:prstGeom>
        </p:spPr>
      </p:pic>
      <p:sp>
        <p:nvSpPr>
          <p:cNvPr id="9" name="TextBox 8">
            <a:extLst>
              <a:ext uri="{FF2B5EF4-FFF2-40B4-BE49-F238E27FC236}">
                <a16:creationId xmlns:a16="http://schemas.microsoft.com/office/drawing/2014/main" id="{3FE1931A-36BE-1D83-0F2E-00A26EE57529}"/>
              </a:ext>
            </a:extLst>
          </p:cNvPr>
          <p:cNvSpPr txBox="1"/>
          <p:nvPr/>
        </p:nvSpPr>
        <p:spPr>
          <a:xfrm>
            <a:off x="227293" y="395292"/>
            <a:ext cx="6142155" cy="400110"/>
          </a:xfrm>
          <a:prstGeom prst="rect">
            <a:avLst/>
          </a:prstGeom>
          <a:noFill/>
        </p:spPr>
        <p:txBody>
          <a:bodyPr wrap="square">
            <a:spAutoFit/>
          </a:bodyPr>
          <a:lstStyle/>
          <a:p>
            <a:pPr algn="ctr"/>
            <a:r>
              <a:rPr lang="en-US" sz="2000" b="1" spc="100" dirty="0">
                <a:solidFill>
                  <a:srgbClr val="C00000"/>
                </a:solidFill>
                <a:ea typeface="Calibri Light" panose="020F0302020204030204" pitchFamily="34" charset="0"/>
                <a:cs typeface="Calibri Light" panose="020F0302020204030204" pitchFamily="34" charset="0"/>
              </a:rPr>
              <a:t>UW Nutrient Management Farmer Education</a:t>
            </a:r>
            <a:endParaRPr lang="en-US" sz="2000" spc="100" dirty="0">
              <a:ea typeface="Calibri Light" panose="020F030202020403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E94293E4-4942-2B43-9EF5-B2DBBC187D7B}"/>
              </a:ext>
            </a:extLst>
          </p:cNvPr>
          <p:cNvSpPr>
            <a:spLocks noGrp="1"/>
          </p:cNvSpPr>
          <p:nvPr>
            <p:ph type="sldNum" sz="quarter" idx="3"/>
          </p:nvPr>
        </p:nvSpPr>
        <p:spPr>
          <a:xfrm>
            <a:off x="5846935" y="8393630"/>
            <a:ext cx="617592" cy="458787"/>
          </a:xfrm>
          <a:prstGeom prst="rect">
            <a:avLst/>
          </a:prstGeom>
          <a:noFill/>
          <a:ln>
            <a:noFill/>
          </a:ln>
        </p:spPr>
        <p:txBody>
          <a:bodyPr vert="horz" lIns="91440" tIns="45720" rIns="91440" bIns="45720" rtlCol="0" anchor="b"/>
          <a:lstStyle>
            <a:lvl1pPr algn="r">
              <a:defRPr sz="1200"/>
            </a:lvl1pPr>
          </a:lstStyle>
          <a:p>
            <a:fld id="{1AB11646-807B-4159-8895-069891D28C2B}" type="slidenum">
              <a:rPr lang="en-US" sz="1800" b="1" smtClean="0"/>
              <a:t>‹#›</a:t>
            </a:fld>
            <a:endParaRPr lang="en-US" sz="1800" b="1" dirty="0"/>
          </a:p>
        </p:txBody>
      </p:sp>
    </p:spTree>
    <p:extLst>
      <p:ext uri="{BB962C8B-B14F-4D97-AF65-F5344CB8AC3E}">
        <p14:creationId xmlns:p14="http://schemas.microsoft.com/office/powerpoint/2010/main" val="1543373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a:extLst>
              <a:ext uri="{FF2B5EF4-FFF2-40B4-BE49-F238E27FC236}">
                <a16:creationId xmlns:a16="http://schemas.microsoft.com/office/drawing/2014/main" id="{1F4B8027-8A24-7DD0-7173-289559C1A1C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Image Placeholder 8">
            <a:extLst>
              <a:ext uri="{FF2B5EF4-FFF2-40B4-BE49-F238E27FC236}">
                <a16:creationId xmlns:a16="http://schemas.microsoft.com/office/drawing/2014/main" id="{5D31D48C-5843-DC70-859E-5E7473590B6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2" name="Rectangle 1">
            <a:extLst>
              <a:ext uri="{FF2B5EF4-FFF2-40B4-BE49-F238E27FC236}">
                <a16:creationId xmlns:a16="http://schemas.microsoft.com/office/drawing/2014/main" id="{13648181-721C-9FE0-F4C5-1E09F9EC7D11}"/>
              </a:ext>
            </a:extLst>
          </p:cNvPr>
          <p:cNvSpPr/>
          <p:nvPr/>
        </p:nvSpPr>
        <p:spPr>
          <a:xfrm>
            <a:off x="0" y="8544134"/>
            <a:ext cx="6858000" cy="28215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D517578-CC55-8948-427B-AD1A77B9C72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71532" y="8069724"/>
            <a:ext cx="1514936" cy="756568"/>
          </a:xfrm>
          <a:prstGeom prst="rect">
            <a:avLst/>
          </a:prstGeom>
        </p:spPr>
      </p:pic>
      <p:sp>
        <p:nvSpPr>
          <p:cNvPr id="4" name="TextBox 3">
            <a:extLst>
              <a:ext uri="{FF2B5EF4-FFF2-40B4-BE49-F238E27FC236}">
                <a16:creationId xmlns:a16="http://schemas.microsoft.com/office/drawing/2014/main" id="{AA266432-0ACE-5C1A-1C90-A93667779D87}"/>
              </a:ext>
            </a:extLst>
          </p:cNvPr>
          <p:cNvSpPr txBox="1"/>
          <p:nvPr/>
        </p:nvSpPr>
        <p:spPr>
          <a:xfrm>
            <a:off x="227293" y="395292"/>
            <a:ext cx="6142155" cy="400110"/>
          </a:xfrm>
          <a:prstGeom prst="rect">
            <a:avLst/>
          </a:prstGeom>
          <a:noFill/>
        </p:spPr>
        <p:txBody>
          <a:bodyPr wrap="square">
            <a:spAutoFit/>
          </a:bodyPr>
          <a:lstStyle/>
          <a:p>
            <a:pPr algn="ctr"/>
            <a:r>
              <a:rPr lang="en-US" sz="2000" b="1" spc="100" dirty="0">
                <a:solidFill>
                  <a:srgbClr val="C00000"/>
                </a:solidFill>
                <a:ea typeface="Calibri Light" panose="020F0302020204030204" pitchFamily="34" charset="0"/>
                <a:cs typeface="Calibri Light" panose="020F0302020204030204" pitchFamily="34" charset="0"/>
              </a:rPr>
              <a:t>UW Nutrient Management Farmer Education</a:t>
            </a:r>
            <a:endParaRPr lang="en-US" sz="2000" spc="100" dirty="0">
              <a:ea typeface="Calibri Light" panose="020F0302020204030204" pitchFamily="34" charset="0"/>
              <a:cs typeface="Calibri Light" panose="020F0302020204030204" pitchFamily="34" charset="0"/>
            </a:endParaRPr>
          </a:p>
        </p:txBody>
      </p:sp>
      <p:sp>
        <p:nvSpPr>
          <p:cNvPr id="5" name="Slide Number Placeholder 4">
            <a:extLst>
              <a:ext uri="{FF2B5EF4-FFF2-40B4-BE49-F238E27FC236}">
                <a16:creationId xmlns:a16="http://schemas.microsoft.com/office/drawing/2014/main" id="{1FEBAD4A-05A8-C320-2028-E68959BAD1F4}"/>
              </a:ext>
            </a:extLst>
          </p:cNvPr>
          <p:cNvSpPr txBox="1">
            <a:spLocks/>
          </p:cNvSpPr>
          <p:nvPr/>
        </p:nvSpPr>
        <p:spPr>
          <a:xfrm>
            <a:off x="5846935" y="8393630"/>
            <a:ext cx="617592" cy="458787"/>
          </a:xfrm>
          <a:prstGeom prst="rect">
            <a:avLst/>
          </a:prstGeom>
          <a:noFill/>
          <a:ln>
            <a:noFill/>
          </a:ln>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11646-807B-4159-8895-069891D28C2B}" type="slidenum">
              <a:rPr lang="en-US" sz="1800" b="1" smtClean="0"/>
              <a:pPr/>
              <a:t>‹#›</a:t>
            </a:fld>
            <a:endParaRPr lang="en-US" sz="1800" b="1" dirty="0"/>
          </a:p>
        </p:txBody>
      </p:sp>
    </p:spTree>
    <p:extLst>
      <p:ext uri="{BB962C8B-B14F-4D97-AF65-F5344CB8AC3E}">
        <p14:creationId xmlns:p14="http://schemas.microsoft.com/office/powerpoint/2010/main" val="266586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probably heard these terms before… all of these mean the same thing… it really boils down to precision nutrient management. </a:t>
            </a:r>
          </a:p>
        </p:txBody>
      </p:sp>
    </p:spTree>
    <p:extLst>
      <p:ext uri="{BB962C8B-B14F-4D97-AF65-F5344CB8AC3E}">
        <p14:creationId xmlns:p14="http://schemas.microsoft.com/office/powerpoint/2010/main" val="28029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ptos" panose="020B0004020202020204" pitchFamily="34" charset="0"/>
                <a:ea typeface="Times New Roman" panose="02020603050405020304" pitchFamily="18" charset="0"/>
                <a:cs typeface="Segoe UI" panose="020B0502040204020203" pitchFamily="34" charset="0"/>
              </a:rPr>
              <a:t>NM4.3.3</a:t>
            </a:r>
            <a:r>
              <a:rPr lang="en-US" sz="1800" dirty="0">
                <a:effectLst/>
                <a:latin typeface="Aptos" panose="020B0004020202020204" pitchFamily="34" charset="0"/>
                <a:ea typeface="Times New Roman" panose="02020603050405020304" pitchFamily="18" charset="0"/>
                <a:cs typeface="Segoe UI" panose="020B0502040204020203" pitchFamily="34" charset="0"/>
              </a:rPr>
              <a:t> In-season nutrient management (responsive management strategy) utilizes sensor or map-based data to adjust fertilizer rates applied during the growing season according to weather conditions, soil nutrient status, and/or plant growth conditions.  </a:t>
            </a:r>
            <a:endParaRPr lang="en-US" dirty="0"/>
          </a:p>
          <a:p>
            <a:endParaRPr lang="en-US" dirty="0"/>
          </a:p>
          <a:p>
            <a:endParaRPr lang="en-US" dirty="0"/>
          </a:p>
          <a:p>
            <a:endParaRPr lang="en-US" dirty="0"/>
          </a:p>
          <a:p>
            <a:r>
              <a:rPr lang="en-US" dirty="0"/>
              <a:t>AKA responsive or real-time management strategy. This method is also suitable for fields with relatively small in-field variability.</a:t>
            </a:r>
          </a:p>
        </p:txBody>
      </p:sp>
    </p:spTree>
    <p:extLst>
      <p:ext uri="{BB962C8B-B14F-4D97-AF65-F5344CB8AC3E}">
        <p14:creationId xmlns:p14="http://schemas.microsoft.com/office/powerpoint/2010/main" val="363418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200" b="1" dirty="0">
                <a:effectLst/>
                <a:latin typeface="Aptos" panose="020B0004020202020204" pitchFamily="34" charset="0"/>
                <a:ea typeface="Times New Roman" panose="02020603050405020304" pitchFamily="18" charset="0"/>
                <a:cs typeface="Segoe UI" panose="020B0502040204020203" pitchFamily="34" charset="0"/>
              </a:rPr>
              <a:t>NM4.3.4</a:t>
            </a:r>
            <a:r>
              <a:rPr lang="en-US" sz="1200" dirty="0">
                <a:effectLst/>
                <a:latin typeface="Aptos" panose="020B0004020202020204" pitchFamily="34" charset="0"/>
                <a:ea typeface="Times New Roman" panose="02020603050405020304" pitchFamily="18" charset="0"/>
                <a:cs typeface="Segoe UI" panose="020B0502040204020203" pitchFamily="34" charset="0"/>
              </a:rPr>
              <a:t> In-season site-specific nutrient management combines the previous strategies and uses map or sensor-based technologies to consider spatial and temporal variability to synchronize nutrient supply with nutrient demand in total rate, space, and time.  </a:t>
            </a:r>
            <a:endParaRPr lang="en-US" sz="1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253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100" b="1" dirty="0">
                <a:effectLst/>
                <a:latin typeface="Aptos" panose="020B0004020202020204" pitchFamily="34" charset="0"/>
                <a:ea typeface="Times New Roman" panose="02020603050405020304" pitchFamily="18" charset="0"/>
                <a:cs typeface="Segoe UI" panose="020B0502040204020203" pitchFamily="34" charset="0"/>
              </a:rPr>
              <a:t>NM4.4.2 </a:t>
            </a:r>
            <a:r>
              <a:rPr lang="en-US" sz="1100" dirty="0">
                <a:effectLst/>
                <a:latin typeface="Aptos" panose="020B0004020202020204" pitchFamily="34" charset="0"/>
                <a:ea typeface="Times New Roman" panose="02020603050405020304" pitchFamily="18" charset="0"/>
                <a:cs typeface="Segoe UI" panose="020B0502040204020203" pitchFamily="34" charset="0"/>
              </a:rPr>
              <a:t>Utilizing Grid Sampling + VRT example.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1100" dirty="0">
                <a:effectLst/>
                <a:latin typeface="Aptos" panose="020B0004020202020204" pitchFamily="34" charset="0"/>
                <a:ea typeface="Times New Roman" panose="02020603050405020304" pitchFamily="18" charset="0"/>
                <a:cs typeface="Segoe UI" panose="020B0502040204020203" pitchFamily="34" charset="0"/>
              </a:rPr>
              <a:t>First, divide the field into equal square or rectangular (grid) sections of several acres in size (can range from 1–5-acre grid sizes). </a:t>
            </a:r>
            <a:r>
              <a:rPr lang="en-US" sz="1100" dirty="0">
                <a:effectLst/>
                <a:highlight>
                  <a:srgbClr val="FFFF00"/>
                </a:highlight>
                <a:latin typeface="Aptos" panose="020B0004020202020204" pitchFamily="34" charset="0"/>
                <a:ea typeface="Times New Roman" panose="02020603050405020304" pitchFamily="18" charset="0"/>
                <a:cs typeface="Segoe UI" panose="020B0502040204020203" pitchFamily="34" charset="0"/>
              </a:rPr>
              <a:t>Grid sampling is best suited for fields that are expected to have significant areas in the responsive soil test range.</a:t>
            </a:r>
            <a:r>
              <a:rPr lang="en-US" sz="1100" dirty="0">
                <a:effectLst/>
                <a:latin typeface="Aptos" panose="020B0004020202020204" pitchFamily="34" charset="0"/>
                <a:ea typeface="Times New Roman" panose="02020603050405020304" pitchFamily="18" charset="0"/>
                <a:cs typeface="Segoe UI" panose="020B0502040204020203" pitchFamily="34"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lphaLcPeriod"/>
            </a:pPr>
            <a:r>
              <a:rPr lang="en-US" sz="1100" dirty="0">
                <a:effectLst/>
                <a:latin typeface="Aptos" panose="020B0004020202020204" pitchFamily="34" charset="0"/>
                <a:ea typeface="Times New Roman" panose="02020603050405020304" pitchFamily="18" charset="0"/>
                <a:cs typeface="Segoe UI" panose="020B0502040204020203" pitchFamily="34" charset="0"/>
              </a:rPr>
              <a:t> Grid sampling is a great way to map variability in soil test levels to guide precision nutrient applications. Grid samples should always have fewer than 5 acres per sample with an ideal grid size having no more than 1 to 2 acres per sample. Consider the cost, time, and site variability when choosing the sampling grid size.  Typically, a field with more variability in soil fertility could benefit from sampling at a smaller grid size, but it must also be appropriate for the field topography and size. Creating a grid map for your fields can be done through an agronomist or via various smart phone apps available.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lphaLcPeriod"/>
            </a:pPr>
            <a:r>
              <a:rPr lang="en-US" sz="1100" dirty="0">
                <a:effectLst/>
                <a:latin typeface="Aptos" panose="020B0004020202020204" pitchFamily="34" charset="0"/>
                <a:ea typeface="Times New Roman" panose="02020603050405020304" pitchFamily="18" charset="0"/>
                <a:cs typeface="Segoe UI" panose="020B0502040204020203" pitchFamily="34" charset="0"/>
              </a:rPr>
              <a:t>Once zones are delineated, consequent soil samples in following years could be done by zone sampling method (rather than grid point).</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1100" dirty="0">
                <a:effectLst/>
                <a:latin typeface="Aptos" panose="020B0004020202020204" pitchFamily="34" charset="0"/>
                <a:ea typeface="Times New Roman" panose="02020603050405020304" pitchFamily="18" charset="0"/>
                <a:cs typeface="Segoe UI" panose="020B0502040204020203" pitchFamily="34" charset="0"/>
              </a:rPr>
              <a:t>Submit soil samples for standard soil analysis (N, P, K, OM, pH). Be cautious when utilizing smart phone mapping software as they may require soil sample submissions to be sent to a specific lab which may not be certified in WI. Double check the lab is certified through the DATCP website.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1100" dirty="0">
                <a:effectLst/>
                <a:latin typeface="Aptos" panose="020B0004020202020204" pitchFamily="34" charset="0"/>
                <a:ea typeface="Times New Roman" panose="02020603050405020304" pitchFamily="18" charset="0"/>
                <a:cs typeface="Segoe UI" panose="020B0502040204020203" pitchFamily="34" charset="0"/>
              </a:rPr>
              <a:t>Determine management zones based on the variability in the results. For example, your grid point samples indicate there are areas in the field in the non-responsive range for P and K, while another portion of the field is in the responsive range for P and K. The field variability based on responsiveness to fertilizer P and K applications could be the delineated zones for nutrient applications.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1100" dirty="0">
                <a:effectLst/>
                <a:latin typeface="Aptos" panose="020B0004020202020204" pitchFamily="34" charset="0"/>
                <a:ea typeface="Times New Roman" panose="02020603050405020304" pitchFamily="18" charset="0"/>
                <a:cs typeface="Segoe UI" panose="020B0502040204020203" pitchFamily="34" charset="0"/>
              </a:rPr>
              <a:t>Once management zones are determined, a variable rate application prescription can be created based on the field nutrient variability.</a:t>
            </a:r>
            <a:endParaRPr lang="en-US" sz="12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r>
              <a:rPr lang="en-US" dirty="0"/>
              <a:t>This is my 115 acre field that I have a Soybean – Corn grain rotation on. I’ve never established grid sampling on this field but want to see what variability in fertility and soil OM I have throughout the field. So, I established grids to follow while soil sampling.</a:t>
            </a:r>
          </a:p>
        </p:txBody>
      </p:sp>
    </p:spTree>
    <p:extLst>
      <p:ext uri="{BB962C8B-B14F-4D97-AF65-F5344CB8AC3E}">
        <p14:creationId xmlns:p14="http://schemas.microsoft.com/office/powerpoint/2010/main" val="19239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100" b="1" dirty="0">
                <a:effectLst/>
                <a:latin typeface="Aptos" panose="020B0004020202020204" pitchFamily="34" charset="0"/>
                <a:ea typeface="Times New Roman" panose="02020603050405020304" pitchFamily="18" charset="0"/>
                <a:cs typeface="Segoe UI" panose="020B0502040204020203" pitchFamily="34" charset="0"/>
              </a:rPr>
              <a:t>NM4.4.2 </a:t>
            </a:r>
            <a:r>
              <a:rPr lang="en-US" sz="1100" dirty="0">
                <a:effectLst/>
                <a:latin typeface="Aptos" panose="020B0004020202020204" pitchFamily="34" charset="0"/>
                <a:ea typeface="Times New Roman" panose="02020603050405020304" pitchFamily="18" charset="0"/>
                <a:cs typeface="Segoe UI" panose="020B0502040204020203" pitchFamily="34" charset="0"/>
              </a:rPr>
              <a:t>Utilizing Grid Sampling + VRT example.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1100" dirty="0">
                <a:effectLst/>
                <a:latin typeface="Aptos" panose="020B0004020202020204" pitchFamily="34" charset="0"/>
                <a:ea typeface="Times New Roman" panose="02020603050405020304" pitchFamily="18" charset="0"/>
                <a:cs typeface="Segoe UI" panose="020B0502040204020203" pitchFamily="34" charset="0"/>
              </a:rPr>
              <a:t>First, divide the field into equal square or rectangular (grid) sections of several acres in size (can range from 1–5-acre grid sizes). </a:t>
            </a:r>
            <a:r>
              <a:rPr lang="en-US" sz="1100" dirty="0">
                <a:effectLst/>
                <a:highlight>
                  <a:srgbClr val="FFFF00"/>
                </a:highlight>
                <a:latin typeface="Aptos" panose="020B0004020202020204" pitchFamily="34" charset="0"/>
                <a:ea typeface="Times New Roman" panose="02020603050405020304" pitchFamily="18" charset="0"/>
                <a:cs typeface="Segoe UI" panose="020B0502040204020203" pitchFamily="34" charset="0"/>
              </a:rPr>
              <a:t>Grid sampling is best suited for fields that are expected to have significant areas in the responsive soil test range.</a:t>
            </a:r>
            <a:r>
              <a:rPr lang="en-US" sz="1100" dirty="0">
                <a:effectLst/>
                <a:latin typeface="Aptos" panose="020B0004020202020204" pitchFamily="34" charset="0"/>
                <a:ea typeface="Times New Roman" panose="02020603050405020304" pitchFamily="18" charset="0"/>
                <a:cs typeface="Segoe UI" panose="020B0502040204020203" pitchFamily="34"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lphaLcPeriod"/>
            </a:pPr>
            <a:r>
              <a:rPr lang="en-US" sz="1100" dirty="0">
                <a:effectLst/>
                <a:latin typeface="Aptos" panose="020B0004020202020204" pitchFamily="34" charset="0"/>
                <a:ea typeface="Times New Roman" panose="02020603050405020304" pitchFamily="18" charset="0"/>
                <a:cs typeface="Segoe UI" panose="020B0502040204020203" pitchFamily="34" charset="0"/>
              </a:rPr>
              <a:t> Grid sampling is a great way to map variability in soil test levels to guide precision nutrient applications. Grid samples should always have fewer than 5 acres per sample with an ideal grid size having no more than 1 to 2 acres per sample. Consider the cost, time, and site variability when choosing the sampling grid size.  Typically, a field with more variability in soil fertility could benefit from sampling at a smaller grid size, but it must also be appropriate for the field topography and size. Creating a grid map for your fields can be done through an agronomist or via various smart phone apps available.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lphaLcPeriod"/>
            </a:pPr>
            <a:r>
              <a:rPr lang="en-US" sz="1100" dirty="0">
                <a:effectLst/>
                <a:latin typeface="Aptos" panose="020B0004020202020204" pitchFamily="34" charset="0"/>
                <a:ea typeface="Times New Roman" panose="02020603050405020304" pitchFamily="18" charset="0"/>
                <a:cs typeface="Segoe UI" panose="020B0502040204020203" pitchFamily="34" charset="0"/>
              </a:rPr>
              <a:t>Once zones are delineated, consequent soil samples in following years could be done by zone sampling method (rather than grid point).</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1100" dirty="0">
                <a:effectLst/>
                <a:latin typeface="Aptos" panose="020B0004020202020204" pitchFamily="34" charset="0"/>
                <a:ea typeface="Times New Roman" panose="02020603050405020304" pitchFamily="18" charset="0"/>
                <a:cs typeface="Segoe UI" panose="020B0502040204020203" pitchFamily="34" charset="0"/>
              </a:rPr>
              <a:t>Submit soil samples for standard soil analysis (N, P, K, OM, pH). Be cautious when utilizing smart phone mapping software as they may require soil sample submissions to be sent to a specific lab which may not be certified in WI. Double check the lab is certified through the DATCP website.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1100" dirty="0">
                <a:effectLst/>
                <a:latin typeface="Aptos" panose="020B0004020202020204" pitchFamily="34" charset="0"/>
                <a:ea typeface="Times New Roman" panose="02020603050405020304" pitchFamily="18" charset="0"/>
                <a:cs typeface="Segoe UI" panose="020B0502040204020203" pitchFamily="34" charset="0"/>
              </a:rPr>
              <a:t>Determine management zones based on the variability in the results. For example, your grid point samples indicate there are areas in the field in the non-responsive range for P and K, while another portion of the field is in the responsive range for P and K. The field variability based on responsiveness to fertilizer P and K applications could be the delineated zones for nutrient applications.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mj-lt"/>
              <a:buAutoNum type="arabicPeriod"/>
            </a:pPr>
            <a:r>
              <a:rPr lang="en-US" sz="1100" dirty="0">
                <a:effectLst/>
                <a:latin typeface="Aptos" panose="020B0004020202020204" pitchFamily="34" charset="0"/>
                <a:ea typeface="Times New Roman" panose="02020603050405020304" pitchFamily="18" charset="0"/>
                <a:cs typeface="Segoe UI" panose="020B0502040204020203" pitchFamily="34" charset="0"/>
              </a:rPr>
              <a:t>Once management zones are determined, a variable rate application prescription can be created based on the field nutrient variability.</a:t>
            </a:r>
            <a:endParaRPr lang="en-US" sz="1200" dirty="0">
              <a:effectLst/>
              <a:latin typeface="Times New Roman" panose="02020603050405020304" pitchFamily="18" charset="0"/>
              <a:ea typeface="Times New Roman" panose="02020603050405020304" pitchFamily="18" charset="0"/>
            </a:endParaRPr>
          </a:p>
          <a:p>
            <a:endParaRPr lang="en-US" dirty="0"/>
          </a:p>
          <a:p>
            <a:endParaRPr lang="en-US" dirty="0"/>
          </a:p>
          <a:p>
            <a:r>
              <a:rPr lang="en-US" dirty="0"/>
              <a:t>Based on my soil sample results, I found that SW corner of my field has lower soil fertility all around and the E ½ of my field tests in the non-responsive range for P while the rest of the field is in the responsive range. I decide to apply 5 gal/ac of 10-34 starter and variable rate apply P as MAP throughout the field and I only apply K to the SW corner of the field. A sidedress application of N helps meet my crop N need.</a:t>
            </a:r>
          </a:p>
          <a:p>
            <a:pPr marL="171450" indent="-171450">
              <a:buFontTx/>
              <a:buChar char="-"/>
            </a:pPr>
            <a:r>
              <a:rPr lang="en-US" dirty="0"/>
              <a:t>Non-responsive areas (50 acres): P2O5 rec = 0, K2O rec = 15 ------ averaged 30 </a:t>
            </a:r>
            <a:r>
              <a:rPr lang="en-US" dirty="0" err="1"/>
              <a:t>lbs</a:t>
            </a:r>
            <a:r>
              <a:rPr lang="en-US" dirty="0"/>
              <a:t>/ac P2O5 and 20 </a:t>
            </a:r>
            <a:r>
              <a:rPr lang="en-US" dirty="0" err="1"/>
              <a:t>lbs</a:t>
            </a:r>
            <a:r>
              <a:rPr lang="en-US" dirty="0"/>
              <a:t>/acre K2O</a:t>
            </a:r>
          </a:p>
          <a:p>
            <a:pPr marL="171450" indent="-171450">
              <a:buFontTx/>
              <a:buChar char="-"/>
            </a:pPr>
            <a:r>
              <a:rPr lang="en-US" dirty="0"/>
              <a:t>Responsive areas (65 acres): P2O5 rec = 100-115 </a:t>
            </a:r>
            <a:r>
              <a:rPr lang="en-US" dirty="0" err="1"/>
              <a:t>lbs</a:t>
            </a:r>
            <a:r>
              <a:rPr lang="en-US" dirty="0"/>
              <a:t>/acre , K2O rec = 80-95 </a:t>
            </a:r>
            <a:r>
              <a:rPr lang="en-US" dirty="0" err="1"/>
              <a:t>lbs</a:t>
            </a:r>
            <a:r>
              <a:rPr lang="en-US" dirty="0"/>
              <a:t>/acre</a:t>
            </a:r>
          </a:p>
          <a:p>
            <a:pPr marL="171450" indent="-171450">
              <a:buFontTx/>
              <a:buChar char="-"/>
            </a:pPr>
            <a:r>
              <a:rPr lang="en-US" dirty="0"/>
              <a:t>Overall field averages: applied 80 </a:t>
            </a:r>
            <a:r>
              <a:rPr lang="en-US" dirty="0" err="1"/>
              <a:t>lbs</a:t>
            </a:r>
            <a:r>
              <a:rPr lang="en-US" dirty="0"/>
              <a:t>/acre of P2O5 and 65 </a:t>
            </a:r>
            <a:r>
              <a:rPr lang="en-US" dirty="0" err="1"/>
              <a:t>lbs</a:t>
            </a:r>
            <a:r>
              <a:rPr lang="en-US" dirty="0"/>
              <a:t> K2O </a:t>
            </a:r>
          </a:p>
        </p:txBody>
      </p:sp>
    </p:spTree>
    <p:extLst>
      <p:ext uri="{BB962C8B-B14F-4D97-AF65-F5344CB8AC3E}">
        <p14:creationId xmlns:p14="http://schemas.microsoft.com/office/powerpoint/2010/main" val="1134000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200" b="1" dirty="0">
                <a:effectLst/>
                <a:latin typeface="Aptos" panose="020B0004020202020204" pitchFamily="34" charset="0"/>
                <a:ea typeface="Times New Roman" panose="02020603050405020304" pitchFamily="18" charset="0"/>
                <a:cs typeface="Segoe UI" panose="020B0502040204020203" pitchFamily="34" charset="0"/>
              </a:rPr>
              <a:t>NM4.4.3</a:t>
            </a:r>
            <a:r>
              <a:rPr lang="en-US" sz="1200" dirty="0">
                <a:effectLst/>
                <a:latin typeface="Aptos" panose="020B0004020202020204" pitchFamily="34" charset="0"/>
                <a:ea typeface="Times New Roman" panose="02020603050405020304" pitchFamily="18" charset="0"/>
                <a:cs typeface="Segoe UI" panose="020B0502040204020203" pitchFamily="34" charset="0"/>
              </a:rPr>
              <a:t> </a:t>
            </a:r>
            <a:r>
              <a:rPr lang="en-US" sz="1200" dirty="0">
                <a:solidFill>
                  <a:srgbClr val="000000"/>
                </a:solidFill>
                <a:effectLst/>
                <a:highlight>
                  <a:srgbClr val="FFFFFF"/>
                </a:highlight>
                <a:latin typeface="Aptos" panose="020B0004020202020204" pitchFamily="34" charset="0"/>
                <a:ea typeface="Times New Roman" panose="02020603050405020304" pitchFamily="18" charset="0"/>
              </a:rPr>
              <a:t>Currently, the </a:t>
            </a:r>
            <a:r>
              <a:rPr lang="en-US" sz="1200" dirty="0" err="1">
                <a:solidFill>
                  <a:srgbClr val="000000"/>
                </a:solidFill>
                <a:effectLst/>
                <a:latin typeface="Aptos" panose="020B0004020202020204" pitchFamily="34" charset="0"/>
                <a:ea typeface="Times New Roman" panose="02020603050405020304" pitchFamily="18" charset="0"/>
              </a:rPr>
              <a:t>SnapPlus</a:t>
            </a:r>
            <a:r>
              <a:rPr lang="en-US" sz="1200" dirty="0">
                <a:solidFill>
                  <a:srgbClr val="000000"/>
                </a:solidFill>
                <a:effectLst/>
                <a:highlight>
                  <a:srgbClr val="FFFFFF"/>
                </a:highlight>
                <a:latin typeface="Aptos" panose="020B0004020202020204" pitchFamily="34" charset="0"/>
                <a:ea typeface="Times New Roman" panose="02020603050405020304" pitchFamily="18" charset="0"/>
              </a:rPr>
              <a:t> nutrient management program does not have the ability to manage entire fields on a 1-5 acre grid scale and input variable rate fertilizer applications. Where nutrients were variably applied, the applications should be input as an overall field average. Farms should still make sure the number of soil samples collected is compliant with the 590 standards and that fertilizer applications do not exceed the limits set on restricted soils.</a:t>
            </a:r>
            <a:r>
              <a:rPr lang="en-US" sz="1200" dirty="0">
                <a:effectLst/>
                <a:latin typeface="Aptos" panose="020B0004020202020204" pitchFamily="34" charset="0"/>
                <a:ea typeface="Times New Roman" panose="02020603050405020304" pitchFamily="18" charset="0"/>
                <a:cs typeface="Segoe UI" panose="020B0502040204020203" pitchFamily="34" charset="0"/>
              </a:rPr>
              <a:t> </a:t>
            </a:r>
            <a:endParaRPr lang="en-US" sz="14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r>
              <a:rPr lang="en-US" dirty="0"/>
              <a:t>Currently, </a:t>
            </a:r>
            <a:r>
              <a:rPr lang="en-US" dirty="0" err="1"/>
              <a:t>SnapPlus</a:t>
            </a:r>
            <a:r>
              <a:rPr lang="en-US" dirty="0"/>
              <a:t> doesn’t have the capabilities to input variable-rate fertilizer or manure applications. Custom blends of fertilizers can be input into </a:t>
            </a:r>
            <a:r>
              <a:rPr lang="en-US" dirty="0" err="1"/>
              <a:t>SnapPlus</a:t>
            </a:r>
            <a:r>
              <a:rPr lang="en-US" dirty="0"/>
              <a:t> and the timing of the applications can be input, but only one rate across the entire field can be entered. The recommended practice is to input the average fertilizer rate applied across the field. </a:t>
            </a:r>
          </a:p>
        </p:txBody>
      </p:sp>
    </p:spTree>
    <p:extLst>
      <p:ext uri="{BB962C8B-B14F-4D97-AF65-F5344CB8AC3E}">
        <p14:creationId xmlns:p14="http://schemas.microsoft.com/office/powerpoint/2010/main" val="2268485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372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200" b="1" dirty="0">
                <a:effectLst/>
                <a:latin typeface="Aptos" panose="020B0004020202020204" pitchFamily="34" charset="0"/>
                <a:ea typeface="Times New Roman" panose="02020603050405020304" pitchFamily="18" charset="0"/>
                <a:cs typeface="Segoe UI" panose="020B0502040204020203" pitchFamily="34" charset="0"/>
              </a:rPr>
              <a:t>NM4.1.1</a:t>
            </a:r>
            <a:r>
              <a:rPr lang="en-US" sz="1200" dirty="0">
                <a:effectLst/>
                <a:latin typeface="Aptos" panose="020B0004020202020204" pitchFamily="34" charset="0"/>
                <a:ea typeface="Times New Roman" panose="02020603050405020304" pitchFamily="18" charset="0"/>
                <a:cs typeface="Segoe UI" panose="020B0502040204020203" pitchFamily="34" charset="0"/>
              </a:rPr>
              <a:t> Precision nutrient management refers to optimizing nutrient applications by using technology and data to help choose the right product, rate, time, place, and rate to match crop demand and maintain or build soil fertility. It also aims to use the right </a:t>
            </a:r>
            <a:r>
              <a:rPr lang="en-US" sz="1200" b="1" dirty="0">
                <a:effectLst/>
                <a:latin typeface="Aptos" panose="020B0004020202020204" pitchFamily="34" charset="0"/>
                <a:ea typeface="Times New Roman" panose="02020603050405020304" pitchFamily="18" charset="0"/>
                <a:cs typeface="Segoe UI" panose="020B0502040204020203" pitchFamily="34" charset="0"/>
              </a:rPr>
              <a:t>method </a:t>
            </a:r>
            <a:r>
              <a:rPr lang="en-US" sz="1200" dirty="0">
                <a:effectLst/>
                <a:latin typeface="Aptos" panose="020B0004020202020204" pitchFamily="34" charset="0"/>
                <a:ea typeface="Times New Roman" panose="02020603050405020304" pitchFamily="18" charset="0"/>
                <a:cs typeface="Segoe UI" panose="020B0502040204020203" pitchFamily="34" charset="0"/>
              </a:rPr>
              <a:t>to achieve the right</a:t>
            </a:r>
            <a:r>
              <a:rPr lang="en-US" sz="1200" dirty="0">
                <a:solidFill>
                  <a:srgbClr val="000000"/>
                </a:solidFill>
                <a:effectLst/>
                <a:highlight>
                  <a:srgbClr val="FFFF00"/>
                </a:highlight>
                <a:latin typeface="Aptos" panose="020B0004020202020204" pitchFamily="34" charset="0"/>
                <a:ea typeface="Times New Roman" panose="02020603050405020304" pitchFamily="18" charset="0"/>
                <a:cs typeface="Segoe UI" panose="020B0502040204020203" pitchFamily="34" charset="0"/>
              </a:rPr>
              <a:t> amount of fertility in the right spot, and at the right time</a:t>
            </a:r>
            <a:r>
              <a:rPr lang="en-US" sz="1200" dirty="0">
                <a:effectLst/>
                <a:latin typeface="Aptos" panose="020B0004020202020204" pitchFamily="34" charset="0"/>
                <a:ea typeface="Times New Roman" panose="02020603050405020304" pitchFamily="18" charset="0"/>
                <a:cs typeface="Segoe UI" panose="020B0502040204020203" pitchFamily="34" charset="0"/>
              </a:rPr>
              <a:t> for increased nutrient use efficiency, yield, crop quality, farm profitability, and environmental benefits.  </a:t>
            </a:r>
            <a:endParaRPr lang="en-US" sz="1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05475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200" b="1" dirty="0">
                <a:effectLst/>
                <a:latin typeface="Aptos" panose="020B0004020202020204" pitchFamily="34" charset="0"/>
                <a:ea typeface="Times New Roman" panose="02020603050405020304" pitchFamily="18" charset="0"/>
                <a:cs typeface="Segoe UI" panose="020B0502040204020203" pitchFamily="34" charset="0"/>
              </a:rPr>
              <a:t>NM4.1.2</a:t>
            </a:r>
            <a:r>
              <a:rPr lang="en-US" sz="1200" dirty="0">
                <a:effectLst/>
                <a:latin typeface="Aptos" panose="020B0004020202020204" pitchFamily="34" charset="0"/>
                <a:ea typeface="Times New Roman" panose="02020603050405020304" pitchFamily="18" charset="0"/>
                <a:cs typeface="Segoe UI" panose="020B0502040204020203" pitchFamily="34" charset="0"/>
              </a:rPr>
              <a:t> Precision nutrient management is a holistic approach that considers the impact and interactions of all factors affecting a farm’s ability to achieve their objectives of optimized yield, quality, profit, and/or environmental protection.  </a:t>
            </a:r>
            <a:endParaRPr lang="en-US" sz="14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r>
              <a:rPr lang="en-US" dirty="0"/>
              <a:t>We traditionally think of precision nutrient management as optimizing nutrient applications based on spatial variability of soil fertility and crop yield… but its much more than that</a:t>
            </a:r>
          </a:p>
        </p:txBody>
      </p:sp>
    </p:spTree>
    <p:extLst>
      <p:ext uri="{BB962C8B-B14F-4D97-AF65-F5344CB8AC3E}">
        <p14:creationId xmlns:p14="http://schemas.microsoft.com/office/powerpoint/2010/main" val="319883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200" b="1" dirty="0">
                <a:effectLst/>
                <a:latin typeface="Aptos" panose="020B0004020202020204" pitchFamily="34" charset="0"/>
                <a:ea typeface="Times New Roman" panose="02020603050405020304" pitchFamily="18" charset="0"/>
                <a:cs typeface="Segoe UI" panose="020B0502040204020203" pitchFamily="34" charset="0"/>
              </a:rPr>
              <a:t>NM4.1.3</a:t>
            </a:r>
            <a:r>
              <a:rPr lang="en-US" sz="1200" dirty="0">
                <a:effectLst/>
                <a:latin typeface="Aptos" panose="020B0004020202020204" pitchFamily="34" charset="0"/>
                <a:ea typeface="Times New Roman" panose="02020603050405020304" pitchFamily="18" charset="0"/>
                <a:cs typeface="Segoe UI" panose="020B0502040204020203" pitchFamily="34" charset="0"/>
              </a:rPr>
              <a:t> A precision nutrient management system should include site-, weather-, time-, variety-, and end use- specific information to make the best management decisions to optimize and achieve farm goals. </a:t>
            </a:r>
            <a:endParaRPr lang="en-US" sz="14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r>
              <a:rPr lang="en-US" dirty="0"/>
              <a:t>A precision nutrient management system should include each of these management strategies.</a:t>
            </a:r>
          </a:p>
          <a:p>
            <a:endParaRPr lang="en-US" dirty="0"/>
          </a:p>
          <a:p>
            <a:endParaRPr lang="en-US" dirty="0"/>
          </a:p>
        </p:txBody>
      </p:sp>
    </p:spTree>
    <p:extLst>
      <p:ext uri="{BB962C8B-B14F-4D97-AF65-F5344CB8AC3E}">
        <p14:creationId xmlns:p14="http://schemas.microsoft.com/office/powerpoint/2010/main" val="191593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4R’s – right source, right rate, right time, right place</a:t>
            </a:r>
          </a:p>
          <a:p>
            <a:endParaRPr lang="en-US" dirty="0"/>
          </a:p>
          <a:p>
            <a:r>
              <a:rPr lang="en-US" dirty="0"/>
              <a:t>But this also includes soil sensing technologies, soil lab data, crop sensing technologies, </a:t>
            </a:r>
          </a:p>
          <a:p>
            <a:endParaRPr lang="en-US" dirty="0"/>
          </a:p>
          <a:p>
            <a:r>
              <a:rPr lang="en-US" dirty="0"/>
              <a:t>We use these principles to determine if we should be utilizing precision nutrient management to better manage our nutrient supply to our crops.</a:t>
            </a:r>
          </a:p>
        </p:txBody>
      </p:sp>
    </p:spTree>
    <p:extLst>
      <p:ext uri="{BB962C8B-B14F-4D97-AF65-F5344CB8AC3E}">
        <p14:creationId xmlns:p14="http://schemas.microsoft.com/office/powerpoint/2010/main" val="165655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ptos" panose="020B0004020202020204" pitchFamily="34" charset="0"/>
                <a:ea typeface="Times New Roman" panose="02020603050405020304" pitchFamily="18" charset="0"/>
                <a:cs typeface="Segoe UI" panose="020B0502040204020203" pitchFamily="34" charset="0"/>
              </a:rPr>
              <a:t>NM4.4.1</a:t>
            </a:r>
            <a:r>
              <a:rPr lang="en-US" sz="1800" dirty="0">
                <a:effectLst/>
                <a:latin typeface="Aptos" panose="020B0004020202020204" pitchFamily="34" charset="0"/>
                <a:ea typeface="Times New Roman" panose="02020603050405020304" pitchFamily="18" charset="0"/>
                <a:cs typeface="Segoe UI" panose="020B0502040204020203" pitchFamily="34" charset="0"/>
              </a:rPr>
              <a:t> Before deciding to implement precision nutrient management, determine if the farm or field has sufficient variability in soil nutrient content or crop growth. Precision nutrient management should only be adopted if variability is sufficient and not random (spatially dependent in the field) and can be practically managed to achieve increased productivity, profitability, and environmental benefits.  </a:t>
            </a:r>
            <a:endParaRPr lang="en-US" sz="1800" b="1" dirty="0">
              <a:effectLst/>
              <a:latin typeface="Aptos" panose="020B0004020202020204" pitchFamily="34" charset="0"/>
              <a:ea typeface="Times New Roman" panose="02020603050405020304" pitchFamily="18"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Aptos" panose="020B0004020202020204" pitchFamily="34" charset="0"/>
              <a:ea typeface="Times New Roman" panose="02020603050405020304" pitchFamily="18"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ptos" panose="020B0004020202020204" pitchFamily="34" charset="0"/>
                <a:ea typeface="Times New Roman" panose="02020603050405020304" pitchFamily="18" charset="0"/>
                <a:cs typeface="Segoe UI" panose="020B0502040204020203" pitchFamily="34" charset="0"/>
              </a:rPr>
              <a:t>NM4.2.1 </a:t>
            </a:r>
            <a:r>
              <a:rPr lang="en-US" sz="1800" dirty="0">
                <a:effectLst/>
                <a:latin typeface="Aptos" panose="020B0004020202020204" pitchFamily="34" charset="0"/>
                <a:ea typeface="Times New Roman" panose="02020603050405020304" pitchFamily="18" charset="0"/>
                <a:cs typeface="Segoe UI" panose="020B0502040204020203" pitchFamily="34" charset="0"/>
              </a:rPr>
              <a:t>Soil sampling can be used to decide if precision nutrient management techniques should be adopted. If precision nutrient management makes sense for the operation</a:t>
            </a:r>
            <a:r>
              <a:rPr lang="en-US" sz="1800" u="sng" dirty="0">
                <a:solidFill>
                  <a:srgbClr val="D13438"/>
                </a:solidFill>
                <a:effectLst/>
                <a:latin typeface="Aptos" panose="020B0004020202020204" pitchFamily="34" charset="0"/>
                <a:ea typeface="Times New Roman" panose="02020603050405020304" pitchFamily="18" charset="0"/>
                <a:cs typeface="Segoe UI" panose="020B0502040204020203" pitchFamily="34" charset="0"/>
              </a:rPr>
              <a:t>,</a:t>
            </a:r>
            <a:r>
              <a:rPr lang="en-US" sz="1800" dirty="0">
                <a:effectLst/>
                <a:latin typeface="Aptos" panose="020B0004020202020204" pitchFamily="34" charset="0"/>
                <a:ea typeface="Times New Roman" panose="02020603050405020304" pitchFamily="18" charset="0"/>
                <a:cs typeface="Segoe UI" panose="020B0502040204020203" pitchFamily="34" charset="0"/>
              </a:rPr>
              <a:t> using grid or zone sampling techniques can help determine areas of variability and delineate zones for management.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200" b="1" dirty="0">
              <a:effectLst/>
              <a:latin typeface="Aptos" panose="020B0004020202020204" pitchFamily="34" charset="0"/>
              <a:ea typeface="Times New Roman" panose="02020603050405020304" pitchFamily="18" charset="0"/>
              <a:cs typeface="Segoe UI" panose="020B0502040204020203" pitchFamily="34" charset="0"/>
            </a:endParaRPr>
          </a:p>
          <a:p>
            <a:pPr marL="0" marR="0" fontAlgn="base">
              <a:spcBef>
                <a:spcPts val="0"/>
              </a:spcBef>
              <a:spcAft>
                <a:spcPts val="0"/>
              </a:spcAft>
            </a:pPr>
            <a:r>
              <a:rPr lang="en-US" sz="1200" b="1" dirty="0">
                <a:effectLst/>
                <a:latin typeface="Aptos" panose="020B0004020202020204" pitchFamily="34" charset="0"/>
                <a:ea typeface="Times New Roman" panose="02020603050405020304" pitchFamily="18" charset="0"/>
                <a:cs typeface="Segoe UI" panose="020B0502040204020203" pitchFamily="34" charset="0"/>
              </a:rPr>
              <a:t>NM4.2.2</a:t>
            </a:r>
            <a:r>
              <a:rPr lang="en-US" sz="1200" dirty="0">
                <a:effectLst/>
                <a:latin typeface="Aptos" panose="020B0004020202020204" pitchFamily="34" charset="0"/>
                <a:ea typeface="Times New Roman" panose="02020603050405020304" pitchFamily="18" charset="0"/>
                <a:cs typeface="Segoe UI" panose="020B0502040204020203" pitchFamily="34" charset="0"/>
              </a:rPr>
              <a:t> Soil sensing technologies can be used instead of intensive soil sampling, sometimes. Such technologies like soil EC meters, visible, near infrared and mid-infrared sensors, Ion selective potentiometric sensors and portable x-ray fluorescence sensors can be used to evaluate soil properties and nutrients faster than sampling. Farms should still make sure they have a composite sample for every five acres, for 590 compliance. </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000" dirty="0">
                <a:effectLst/>
                <a:latin typeface="Segoe UI" panose="020B0502040204020203"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200" b="1" dirty="0">
                <a:effectLst/>
                <a:latin typeface="Aptos" panose="020B0004020202020204" pitchFamily="34" charset="0"/>
                <a:ea typeface="Times New Roman" panose="02020603050405020304" pitchFamily="18" charset="0"/>
                <a:cs typeface="Segoe UI" panose="020B0502040204020203" pitchFamily="34" charset="0"/>
              </a:rPr>
              <a:t>NM4.2.3</a:t>
            </a:r>
            <a:r>
              <a:rPr lang="en-US" sz="1200" dirty="0">
                <a:effectLst/>
                <a:latin typeface="Aptos" panose="020B0004020202020204" pitchFamily="34" charset="0"/>
                <a:ea typeface="Times New Roman" panose="02020603050405020304" pitchFamily="18" charset="0"/>
                <a:cs typeface="Segoe UI" panose="020B0502040204020203" pitchFamily="34" charset="0"/>
              </a:rPr>
              <a:t> Crop sensing technologies can be used to measure in-field variability. Such technologies like SPAD chlorophyll meter, NDVI and RVI, active canopy sensors, UAVs and remote sensing technologies, and yield monitors can be used to estimate crop growth, biomass, and nutrient status and nutrient removal for in-season or post-season nutrient management planning.  </a:t>
            </a:r>
            <a:endParaRPr lang="en-US" sz="14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endParaRPr lang="en-US" dirty="0"/>
          </a:p>
          <a:p>
            <a:r>
              <a:rPr lang="en-US" dirty="0"/>
              <a:t>We utilize these methods to understand our in-field variability. Once we’ve identified there is enough variability present, the field should be delineated into zones for management. These zones will help in building prescription maps for fertilizer applications. </a:t>
            </a:r>
          </a:p>
          <a:p>
            <a:endParaRPr lang="en-US" dirty="0"/>
          </a:p>
          <a:p>
            <a:r>
              <a:rPr lang="en-US" dirty="0"/>
              <a:t>Due to the higher cost for the use of precision technologies or intensive soil sampling, it’s important to your bottom line that you have enough variability in your field to implement precision nutrient management techniques. If you don’t have a lot of variability in-field (soil fertility, topography, yield), the in-season nutrient management strategy may be a good choice.</a:t>
            </a:r>
          </a:p>
        </p:txBody>
      </p:sp>
    </p:spTree>
    <p:extLst>
      <p:ext uri="{BB962C8B-B14F-4D97-AF65-F5344CB8AC3E}">
        <p14:creationId xmlns:p14="http://schemas.microsoft.com/office/powerpoint/2010/main" val="80871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ptos" panose="020B0004020202020204" pitchFamily="34" charset="0"/>
                <a:ea typeface="Times New Roman" panose="02020603050405020304" pitchFamily="18" charset="0"/>
                <a:cs typeface="Segoe UI" panose="020B0502040204020203" pitchFamily="34" charset="0"/>
              </a:rPr>
              <a:t>NM4.2.1 </a:t>
            </a:r>
            <a:r>
              <a:rPr lang="en-US" sz="1800" dirty="0">
                <a:effectLst/>
                <a:latin typeface="Aptos" panose="020B0004020202020204" pitchFamily="34" charset="0"/>
                <a:ea typeface="Times New Roman" panose="02020603050405020304" pitchFamily="18" charset="0"/>
                <a:cs typeface="Segoe UI" panose="020B0502040204020203" pitchFamily="34" charset="0"/>
              </a:rPr>
              <a:t>Soil sampling can be used to decide if precision nutrient management techniques should be adopted. If precision nutrient management makes sense for the operation</a:t>
            </a:r>
            <a:r>
              <a:rPr lang="en-US" sz="1800" u="sng" dirty="0">
                <a:solidFill>
                  <a:srgbClr val="D13438"/>
                </a:solidFill>
                <a:effectLst/>
                <a:latin typeface="Aptos" panose="020B0004020202020204" pitchFamily="34" charset="0"/>
                <a:ea typeface="Times New Roman" panose="02020603050405020304" pitchFamily="18" charset="0"/>
                <a:cs typeface="Segoe UI" panose="020B0502040204020203" pitchFamily="34" charset="0"/>
              </a:rPr>
              <a:t>,</a:t>
            </a:r>
            <a:r>
              <a:rPr lang="en-US" sz="1800" dirty="0">
                <a:effectLst/>
                <a:latin typeface="Aptos" panose="020B0004020202020204" pitchFamily="34" charset="0"/>
                <a:ea typeface="Times New Roman" panose="02020603050405020304" pitchFamily="18" charset="0"/>
                <a:cs typeface="Segoe UI" panose="020B0502040204020203" pitchFamily="34" charset="0"/>
              </a:rPr>
              <a:t> using grid or zone sampling techniques can help determine areas of variability and delineate zones for management.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200" b="1" dirty="0">
              <a:effectLst/>
              <a:latin typeface="Aptos" panose="020B0004020202020204" pitchFamily="34" charset="0"/>
              <a:ea typeface="Times New Roman" panose="02020603050405020304" pitchFamily="18" charset="0"/>
              <a:cs typeface="Segoe UI" panose="020B0502040204020203" pitchFamily="34" charset="0"/>
            </a:endParaRPr>
          </a:p>
          <a:p>
            <a:pPr marL="0" marR="0" fontAlgn="base">
              <a:spcBef>
                <a:spcPts val="0"/>
              </a:spcBef>
              <a:spcAft>
                <a:spcPts val="0"/>
              </a:spcAft>
            </a:pPr>
            <a:r>
              <a:rPr lang="en-US" sz="1200" b="1" dirty="0">
                <a:effectLst/>
                <a:latin typeface="Aptos" panose="020B0004020202020204" pitchFamily="34" charset="0"/>
                <a:ea typeface="Times New Roman" panose="02020603050405020304" pitchFamily="18" charset="0"/>
                <a:cs typeface="Segoe UI" panose="020B0502040204020203" pitchFamily="34" charset="0"/>
              </a:rPr>
              <a:t>NM4.2.2</a:t>
            </a:r>
            <a:r>
              <a:rPr lang="en-US" sz="1200" dirty="0">
                <a:effectLst/>
                <a:latin typeface="Aptos" panose="020B0004020202020204" pitchFamily="34" charset="0"/>
                <a:ea typeface="Times New Roman" panose="02020603050405020304" pitchFamily="18" charset="0"/>
                <a:cs typeface="Segoe UI" panose="020B0502040204020203" pitchFamily="34" charset="0"/>
              </a:rPr>
              <a:t> Soil sensing technologies can be used instead of intensive soil sampling, sometimes. Such technologies like soil EC meters, visible, near infrared and mid-infrared sensors, Ion selective potentiometric sensors and portable x-ray fluorescence sensors can be used to evaluate soil properties and nutrients faster than sampling. Farms should still make sure they have a composite sample for every five acres, for 590 compliance. </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000" dirty="0">
                <a:effectLst/>
                <a:latin typeface="Segoe UI" panose="020B0502040204020203"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200" b="1" dirty="0">
                <a:effectLst/>
                <a:latin typeface="Aptos" panose="020B0004020202020204" pitchFamily="34" charset="0"/>
                <a:ea typeface="Times New Roman" panose="02020603050405020304" pitchFamily="18" charset="0"/>
                <a:cs typeface="Segoe UI" panose="020B0502040204020203" pitchFamily="34" charset="0"/>
              </a:rPr>
              <a:t>NM4.2.3</a:t>
            </a:r>
            <a:r>
              <a:rPr lang="en-US" sz="1200" dirty="0">
                <a:effectLst/>
                <a:latin typeface="Aptos" panose="020B0004020202020204" pitchFamily="34" charset="0"/>
                <a:ea typeface="Times New Roman" panose="02020603050405020304" pitchFamily="18" charset="0"/>
                <a:cs typeface="Segoe UI" panose="020B0502040204020203" pitchFamily="34" charset="0"/>
              </a:rPr>
              <a:t> Crop sensing technologies can be used to measure in-field variability. Such technologies like SPAD chlorophyll meter, NDVI and RVI, active canopy sensors, UAVs and remote sensing technologies, and yield monitors can be used to estimate crop growth, biomass, and nutrient status and nutrient removal for in-season or post-season nutrient management planning.  </a:t>
            </a:r>
            <a:endParaRPr lang="en-US" sz="1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53563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200" b="1" dirty="0">
                <a:effectLst/>
                <a:latin typeface="Aptos" panose="020B0004020202020204" pitchFamily="34" charset="0"/>
                <a:ea typeface="Times New Roman" panose="02020603050405020304" pitchFamily="18" charset="0"/>
                <a:cs typeface="Segoe UI" panose="020B0502040204020203" pitchFamily="34" charset="0"/>
              </a:rPr>
              <a:t>NM4.3.1</a:t>
            </a:r>
            <a:r>
              <a:rPr lang="en-US" sz="1200" dirty="0">
                <a:effectLst/>
                <a:latin typeface="Aptos" panose="020B0004020202020204" pitchFamily="34" charset="0"/>
                <a:ea typeface="Times New Roman" panose="02020603050405020304" pitchFamily="18" charset="0"/>
                <a:cs typeface="Segoe UI" panose="020B0502040204020203" pitchFamily="34" charset="0"/>
              </a:rPr>
              <a:t> There are three types of application strategies for implementing precision nutrient management, site-specific, in-season, and in-season site-specific nutrient management.  </a:t>
            </a:r>
            <a:endParaRPr lang="en-US" sz="1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9188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200" b="1" dirty="0">
                <a:effectLst/>
                <a:latin typeface="Aptos" panose="020B0004020202020204" pitchFamily="34" charset="0"/>
                <a:ea typeface="Times New Roman" panose="02020603050405020304" pitchFamily="18" charset="0"/>
                <a:cs typeface="Segoe UI" panose="020B0502040204020203" pitchFamily="34" charset="0"/>
              </a:rPr>
              <a:t>NM4.3.2</a:t>
            </a:r>
            <a:r>
              <a:rPr lang="en-US" sz="1200" dirty="0">
                <a:effectLst/>
                <a:latin typeface="Aptos" panose="020B0004020202020204" pitchFamily="34" charset="0"/>
                <a:ea typeface="Times New Roman" panose="02020603050405020304" pitchFamily="18" charset="0"/>
                <a:cs typeface="Segoe UI" panose="020B0502040204020203" pitchFamily="34" charset="0"/>
              </a:rPr>
              <a:t> Site-specific nutrient management (predictive management strategy) utilizes either or both map-based or sensor-based data to adjust fertilizer rates according to spatial variability in soil nutrient content.  </a:t>
            </a:r>
            <a:endParaRPr lang="en-US" sz="1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95010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1 NMFE opening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Nutrient Management</a:t>
            </a:r>
          </a:p>
        </p:txBody>
      </p:sp>
      <p:sp>
        <p:nvSpPr>
          <p:cNvPr id="5" name="Rounded Rectangle 10">
            <a:extLst>
              <a:ext uri="{FF2B5EF4-FFF2-40B4-BE49-F238E27FC236}">
                <a16:creationId xmlns:a16="http://schemas.microsoft.com/office/drawing/2014/main" id="{A029CBC2-C4C5-7942-5C9E-13FEABA3F59C}"/>
              </a:ext>
            </a:extLst>
          </p:cNvPr>
          <p:cNvSpPr/>
          <p:nvPr userDrawn="1"/>
        </p:nvSpPr>
        <p:spPr>
          <a:xfrm>
            <a:off x="7957531" y="1922984"/>
            <a:ext cx="3514724" cy="485775"/>
          </a:xfrm>
          <a:prstGeom prst="roundRect">
            <a:avLst>
              <a:gd name="adj" fmla="val 50000"/>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Soils</a:t>
            </a:r>
          </a:p>
        </p:txBody>
      </p:sp>
      <p:sp>
        <p:nvSpPr>
          <p:cNvPr id="6" name="Rounded Rectangle 11">
            <a:extLst>
              <a:ext uri="{FF2B5EF4-FFF2-40B4-BE49-F238E27FC236}">
                <a16:creationId xmlns:a16="http://schemas.microsoft.com/office/drawing/2014/main" id="{E0106DF6-6E35-0B9D-8176-0E77CDE014C7}"/>
              </a:ext>
            </a:extLst>
          </p:cNvPr>
          <p:cNvSpPr/>
          <p:nvPr userDrawn="1"/>
        </p:nvSpPr>
        <p:spPr>
          <a:xfrm>
            <a:off x="7957531" y="2677239"/>
            <a:ext cx="3514724" cy="485775"/>
          </a:xfrm>
          <a:prstGeom prst="roundRect">
            <a:avLst>
              <a:gd name="adj" fmla="val 50000"/>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Nitrogen</a:t>
            </a:r>
          </a:p>
        </p:txBody>
      </p:sp>
      <p:sp>
        <p:nvSpPr>
          <p:cNvPr id="7" name="Rounded Rectangle 12">
            <a:extLst>
              <a:ext uri="{FF2B5EF4-FFF2-40B4-BE49-F238E27FC236}">
                <a16:creationId xmlns:a16="http://schemas.microsoft.com/office/drawing/2014/main" id="{618407D2-F221-2867-4EE9-D24577BF61F1}"/>
              </a:ext>
            </a:extLst>
          </p:cNvPr>
          <p:cNvSpPr/>
          <p:nvPr userDrawn="1"/>
        </p:nvSpPr>
        <p:spPr>
          <a:xfrm>
            <a:off x="7957531" y="3485198"/>
            <a:ext cx="3514724" cy="485775"/>
          </a:xfrm>
          <a:prstGeom prst="roundRect">
            <a:avLst>
              <a:gd name="adj" fmla="val 50000"/>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Phosphorus</a:t>
            </a:r>
          </a:p>
        </p:txBody>
      </p:sp>
      <p:sp>
        <p:nvSpPr>
          <p:cNvPr id="8" name="Rounded Rectangle 13">
            <a:extLst>
              <a:ext uri="{FF2B5EF4-FFF2-40B4-BE49-F238E27FC236}">
                <a16:creationId xmlns:a16="http://schemas.microsoft.com/office/drawing/2014/main" id="{3D6E2A02-C1A7-A0F5-4F9A-E0BB16D028EB}"/>
              </a:ext>
            </a:extLst>
          </p:cNvPr>
          <p:cNvSpPr/>
          <p:nvPr userDrawn="1"/>
        </p:nvSpPr>
        <p:spPr>
          <a:xfrm>
            <a:off x="7957531" y="4276609"/>
            <a:ext cx="3514724" cy="485775"/>
          </a:xfrm>
          <a:prstGeom prst="roundRect">
            <a:avLst>
              <a:gd name="adj" fmla="val 50000"/>
            </a:avLst>
          </a:prstGeom>
          <a:solidFill>
            <a:srgbClr val="99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Potassium</a:t>
            </a:r>
          </a:p>
        </p:txBody>
      </p:sp>
      <p:sp>
        <p:nvSpPr>
          <p:cNvPr id="9" name="Rounded Rectangle 14">
            <a:extLst>
              <a:ext uri="{FF2B5EF4-FFF2-40B4-BE49-F238E27FC236}">
                <a16:creationId xmlns:a16="http://schemas.microsoft.com/office/drawing/2014/main" id="{836CD9B9-DBA4-D7DD-F0E1-3E3729AEF5C8}"/>
              </a:ext>
            </a:extLst>
          </p:cNvPr>
          <p:cNvSpPr/>
          <p:nvPr userDrawn="1"/>
        </p:nvSpPr>
        <p:spPr>
          <a:xfrm>
            <a:off x="7957531" y="5087677"/>
            <a:ext cx="3514724" cy="485775"/>
          </a:xfrm>
          <a:prstGeom prst="roundRect">
            <a:avLst>
              <a:gd name="adj" fmla="val 50000"/>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Manure</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dirty="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dirty="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396285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 NM sub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2644494"/>
            <a:ext cx="9955086" cy="910466"/>
          </a:xfrm>
        </p:spPr>
        <p:txBody>
          <a:bodyPr>
            <a:normAutofit/>
          </a:bodyPr>
          <a:lstStyle>
            <a:lvl1pPr>
              <a:defRPr sz="5400"/>
            </a:lvl1pPr>
          </a:lstStyle>
          <a:p>
            <a:r>
              <a:rPr lang="en-US" dirty="0"/>
              <a:t>Click to add subsection title</a:t>
            </a:r>
          </a:p>
        </p:txBody>
      </p:sp>
    </p:spTree>
    <p:extLst>
      <p:ext uri="{BB962C8B-B14F-4D97-AF65-F5344CB8AC3E}">
        <p14:creationId xmlns:p14="http://schemas.microsoft.com/office/powerpoint/2010/main" val="4158278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 NM 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dirty="0"/>
              <a:t>Click to add title</a:t>
            </a:r>
          </a:p>
        </p:txBody>
      </p:sp>
    </p:spTree>
    <p:extLst>
      <p:ext uri="{BB962C8B-B14F-4D97-AF65-F5344CB8AC3E}">
        <p14:creationId xmlns:p14="http://schemas.microsoft.com/office/powerpoint/2010/main" val="2860857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 NM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147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4 Potassium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70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NM first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Nutrient Management</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dirty="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dirty="0">
              <a:ea typeface="Calibri Light" panose="020F0302020204030204" pitchFamily="34" charset="0"/>
              <a:cs typeface="Calibri Light" panose="020F0302020204030204" pitchFamily="34" charset="0"/>
            </a:endParaRPr>
          </a:p>
        </p:txBody>
      </p:sp>
      <p:sp>
        <p:nvSpPr>
          <p:cNvPr id="3" name="Title Placeholder 1">
            <a:extLst>
              <a:ext uri="{FF2B5EF4-FFF2-40B4-BE49-F238E27FC236}">
                <a16:creationId xmlns:a16="http://schemas.microsoft.com/office/drawing/2014/main" id="{9B4D4C3F-351B-AB68-920F-733F27A1850F}"/>
              </a:ext>
            </a:extLst>
          </p:cNvPr>
          <p:cNvSpPr>
            <a:spLocks noGrp="1"/>
          </p:cNvSpPr>
          <p:nvPr>
            <p:ph type="title" hasCustomPrompt="1"/>
          </p:nvPr>
        </p:nvSpPr>
        <p:spPr>
          <a:xfrm>
            <a:off x="7957530" y="1744317"/>
            <a:ext cx="3514724" cy="1923222"/>
          </a:xfrm>
          <a:prstGeom prst="rect">
            <a:avLst/>
          </a:prstGeom>
        </p:spPr>
        <p:txBody>
          <a:bodyPr vert="horz" lIns="91440" tIns="45720" rIns="91440" bIns="45720" rtlCol="0" anchor="ctr">
            <a:normAutofit/>
          </a:bodyPr>
          <a:lstStyle>
            <a:lvl1pPr algn="ctr">
              <a:defRPr sz="4000" i="0">
                <a:solidFill>
                  <a:srgbClr val="006699"/>
                </a:solidFill>
              </a:defRPr>
            </a:lvl1pPr>
          </a:lstStyle>
          <a:p>
            <a:br>
              <a:rPr lang="en-US" dirty="0"/>
            </a:br>
            <a:r>
              <a:rPr lang="en-US" dirty="0"/>
              <a:t>Add talk title if you have one here</a:t>
            </a:r>
          </a:p>
        </p:txBody>
      </p:sp>
      <p:sp>
        <p:nvSpPr>
          <p:cNvPr id="20" name="Text Placeholder 19">
            <a:extLst>
              <a:ext uri="{FF2B5EF4-FFF2-40B4-BE49-F238E27FC236}">
                <a16:creationId xmlns:a16="http://schemas.microsoft.com/office/drawing/2014/main" id="{972DED1F-4584-49AC-1115-4D33ADBC839E}"/>
              </a:ext>
            </a:extLst>
          </p:cNvPr>
          <p:cNvSpPr>
            <a:spLocks noGrp="1"/>
          </p:cNvSpPr>
          <p:nvPr>
            <p:ph type="body" sz="quarter" idx="10" hasCustomPrompt="1"/>
          </p:nvPr>
        </p:nvSpPr>
        <p:spPr>
          <a:xfrm>
            <a:off x="7996238" y="3792538"/>
            <a:ext cx="3476625" cy="2032000"/>
          </a:xfrm>
        </p:spPr>
        <p:txBody>
          <a:bodyPr anchor="b">
            <a:normAutofit/>
          </a:bodyPr>
          <a:lstStyle>
            <a:lvl1pPr marL="0" indent="0" algn="ctr">
              <a:buFontTx/>
              <a:buNone/>
              <a:defRPr sz="3200"/>
            </a:lvl1pPr>
          </a:lstStyle>
          <a:p>
            <a:pPr lvl="0"/>
            <a:r>
              <a:rPr lang="en-US" dirty="0"/>
              <a:t>Add you name, job title and affiliation here</a:t>
            </a:r>
          </a:p>
        </p:txBody>
      </p:sp>
    </p:spTree>
    <p:extLst>
      <p:ext uri="{BB962C8B-B14F-4D97-AF65-F5344CB8AC3E}">
        <p14:creationId xmlns:p14="http://schemas.microsoft.com/office/powerpoint/2010/main" val="161918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Soils first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Soils</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dirty="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dirty="0">
              <a:ea typeface="Calibri Light" panose="020F0302020204030204" pitchFamily="34" charset="0"/>
              <a:cs typeface="Calibri Light" panose="020F0302020204030204" pitchFamily="34" charset="0"/>
            </a:endParaRPr>
          </a:p>
        </p:txBody>
      </p:sp>
      <p:sp>
        <p:nvSpPr>
          <p:cNvPr id="3" name="Title Placeholder 1">
            <a:extLst>
              <a:ext uri="{FF2B5EF4-FFF2-40B4-BE49-F238E27FC236}">
                <a16:creationId xmlns:a16="http://schemas.microsoft.com/office/drawing/2014/main" id="{9B4D4C3F-351B-AB68-920F-733F27A1850F}"/>
              </a:ext>
            </a:extLst>
          </p:cNvPr>
          <p:cNvSpPr>
            <a:spLocks noGrp="1"/>
          </p:cNvSpPr>
          <p:nvPr>
            <p:ph type="title" hasCustomPrompt="1"/>
          </p:nvPr>
        </p:nvSpPr>
        <p:spPr>
          <a:xfrm>
            <a:off x="7957530" y="1744317"/>
            <a:ext cx="3514724" cy="1923222"/>
          </a:xfrm>
          <a:prstGeom prst="rect">
            <a:avLst/>
          </a:prstGeom>
        </p:spPr>
        <p:txBody>
          <a:bodyPr vert="horz" lIns="91440" tIns="45720" rIns="91440" bIns="45720" rtlCol="0" anchor="ctr">
            <a:normAutofit/>
          </a:bodyPr>
          <a:lstStyle>
            <a:lvl1pPr algn="ctr">
              <a:defRPr sz="4000" i="0">
                <a:solidFill>
                  <a:srgbClr val="996600"/>
                </a:solidFill>
              </a:defRPr>
            </a:lvl1pPr>
          </a:lstStyle>
          <a:p>
            <a:br>
              <a:rPr lang="en-US" dirty="0"/>
            </a:br>
            <a:r>
              <a:rPr lang="en-US" dirty="0"/>
              <a:t>Add talk title if you have one here</a:t>
            </a:r>
          </a:p>
        </p:txBody>
      </p:sp>
      <p:sp>
        <p:nvSpPr>
          <p:cNvPr id="20" name="Text Placeholder 19">
            <a:extLst>
              <a:ext uri="{FF2B5EF4-FFF2-40B4-BE49-F238E27FC236}">
                <a16:creationId xmlns:a16="http://schemas.microsoft.com/office/drawing/2014/main" id="{972DED1F-4584-49AC-1115-4D33ADBC839E}"/>
              </a:ext>
            </a:extLst>
          </p:cNvPr>
          <p:cNvSpPr>
            <a:spLocks noGrp="1"/>
          </p:cNvSpPr>
          <p:nvPr>
            <p:ph type="body" sz="quarter" idx="10" hasCustomPrompt="1"/>
          </p:nvPr>
        </p:nvSpPr>
        <p:spPr>
          <a:xfrm>
            <a:off x="7996238" y="3792538"/>
            <a:ext cx="3476625" cy="2032000"/>
          </a:xfrm>
        </p:spPr>
        <p:txBody>
          <a:bodyPr anchor="b">
            <a:normAutofit/>
          </a:bodyPr>
          <a:lstStyle>
            <a:lvl1pPr marL="0" indent="0" algn="ctr">
              <a:buFontTx/>
              <a:buNone/>
              <a:defRPr sz="3200"/>
            </a:lvl1pPr>
          </a:lstStyle>
          <a:p>
            <a:pPr lvl="0"/>
            <a:r>
              <a:rPr lang="en-US" dirty="0"/>
              <a:t>Add you name, job title and affiliation here</a:t>
            </a:r>
          </a:p>
        </p:txBody>
      </p:sp>
    </p:spTree>
    <p:extLst>
      <p:ext uri="{BB962C8B-B14F-4D97-AF65-F5344CB8AC3E}">
        <p14:creationId xmlns:p14="http://schemas.microsoft.com/office/powerpoint/2010/main" val="14389622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Nitrogen first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Nitrogen</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dirty="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dirty="0">
              <a:ea typeface="Calibri Light" panose="020F0302020204030204" pitchFamily="34" charset="0"/>
              <a:cs typeface="Calibri Light" panose="020F0302020204030204" pitchFamily="34" charset="0"/>
            </a:endParaRPr>
          </a:p>
        </p:txBody>
      </p:sp>
      <p:sp>
        <p:nvSpPr>
          <p:cNvPr id="3" name="Title Placeholder 1">
            <a:extLst>
              <a:ext uri="{FF2B5EF4-FFF2-40B4-BE49-F238E27FC236}">
                <a16:creationId xmlns:a16="http://schemas.microsoft.com/office/drawing/2014/main" id="{9B4D4C3F-351B-AB68-920F-733F27A1850F}"/>
              </a:ext>
            </a:extLst>
          </p:cNvPr>
          <p:cNvSpPr>
            <a:spLocks noGrp="1"/>
          </p:cNvSpPr>
          <p:nvPr>
            <p:ph type="title" hasCustomPrompt="1"/>
          </p:nvPr>
        </p:nvSpPr>
        <p:spPr>
          <a:xfrm>
            <a:off x="7957530" y="1744317"/>
            <a:ext cx="3514724" cy="1923222"/>
          </a:xfrm>
          <a:prstGeom prst="rect">
            <a:avLst/>
          </a:prstGeom>
        </p:spPr>
        <p:txBody>
          <a:bodyPr vert="horz" lIns="91440" tIns="45720" rIns="91440" bIns="45720" rtlCol="0" anchor="ctr">
            <a:normAutofit/>
          </a:bodyPr>
          <a:lstStyle>
            <a:lvl1pPr algn="ctr">
              <a:defRPr sz="4000" i="0">
                <a:solidFill>
                  <a:srgbClr val="336600"/>
                </a:solidFill>
              </a:defRPr>
            </a:lvl1pPr>
          </a:lstStyle>
          <a:p>
            <a:br>
              <a:rPr lang="en-US" dirty="0"/>
            </a:br>
            <a:r>
              <a:rPr lang="en-US" dirty="0"/>
              <a:t>Add talk title if you have one here</a:t>
            </a:r>
          </a:p>
        </p:txBody>
      </p:sp>
      <p:sp>
        <p:nvSpPr>
          <p:cNvPr id="20" name="Text Placeholder 19">
            <a:extLst>
              <a:ext uri="{FF2B5EF4-FFF2-40B4-BE49-F238E27FC236}">
                <a16:creationId xmlns:a16="http://schemas.microsoft.com/office/drawing/2014/main" id="{972DED1F-4584-49AC-1115-4D33ADBC839E}"/>
              </a:ext>
            </a:extLst>
          </p:cNvPr>
          <p:cNvSpPr>
            <a:spLocks noGrp="1"/>
          </p:cNvSpPr>
          <p:nvPr>
            <p:ph type="body" sz="quarter" idx="10" hasCustomPrompt="1"/>
          </p:nvPr>
        </p:nvSpPr>
        <p:spPr>
          <a:xfrm>
            <a:off x="7996238" y="3792538"/>
            <a:ext cx="3476625" cy="2032000"/>
          </a:xfrm>
        </p:spPr>
        <p:txBody>
          <a:bodyPr anchor="b">
            <a:normAutofit/>
          </a:bodyPr>
          <a:lstStyle>
            <a:lvl1pPr marL="0" indent="0" algn="ctr">
              <a:buFontTx/>
              <a:buNone/>
              <a:defRPr sz="3200"/>
            </a:lvl1pPr>
          </a:lstStyle>
          <a:p>
            <a:pPr lvl="0"/>
            <a:r>
              <a:rPr lang="en-US" dirty="0"/>
              <a:t>Add you name, job title and affiliation here</a:t>
            </a:r>
          </a:p>
        </p:txBody>
      </p:sp>
    </p:spTree>
    <p:extLst>
      <p:ext uri="{BB962C8B-B14F-4D97-AF65-F5344CB8AC3E}">
        <p14:creationId xmlns:p14="http://schemas.microsoft.com/office/powerpoint/2010/main" val="14171502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 Phosphorus first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Phosphorus</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dirty="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dirty="0">
              <a:ea typeface="Calibri Light" panose="020F0302020204030204" pitchFamily="34" charset="0"/>
              <a:cs typeface="Calibri Light" panose="020F0302020204030204" pitchFamily="34" charset="0"/>
            </a:endParaRPr>
          </a:p>
        </p:txBody>
      </p:sp>
      <p:sp>
        <p:nvSpPr>
          <p:cNvPr id="3" name="Title Placeholder 1">
            <a:extLst>
              <a:ext uri="{FF2B5EF4-FFF2-40B4-BE49-F238E27FC236}">
                <a16:creationId xmlns:a16="http://schemas.microsoft.com/office/drawing/2014/main" id="{9B4D4C3F-351B-AB68-920F-733F27A1850F}"/>
              </a:ext>
            </a:extLst>
          </p:cNvPr>
          <p:cNvSpPr>
            <a:spLocks noGrp="1"/>
          </p:cNvSpPr>
          <p:nvPr>
            <p:ph type="title" hasCustomPrompt="1"/>
          </p:nvPr>
        </p:nvSpPr>
        <p:spPr>
          <a:xfrm>
            <a:off x="7957530" y="1744317"/>
            <a:ext cx="3514724" cy="1923222"/>
          </a:xfrm>
          <a:prstGeom prst="rect">
            <a:avLst/>
          </a:prstGeom>
        </p:spPr>
        <p:txBody>
          <a:bodyPr vert="horz" lIns="91440" tIns="45720" rIns="91440" bIns="45720" rtlCol="0" anchor="ctr">
            <a:normAutofit/>
          </a:bodyPr>
          <a:lstStyle>
            <a:lvl1pPr algn="ctr">
              <a:defRPr sz="4000" i="0">
                <a:solidFill>
                  <a:srgbClr val="CC6600"/>
                </a:solidFill>
              </a:defRPr>
            </a:lvl1pPr>
          </a:lstStyle>
          <a:p>
            <a:br>
              <a:rPr lang="en-US" dirty="0"/>
            </a:br>
            <a:r>
              <a:rPr lang="en-US" dirty="0"/>
              <a:t>Add talk title if you have one here</a:t>
            </a:r>
          </a:p>
        </p:txBody>
      </p:sp>
      <p:sp>
        <p:nvSpPr>
          <p:cNvPr id="20" name="Text Placeholder 19">
            <a:extLst>
              <a:ext uri="{FF2B5EF4-FFF2-40B4-BE49-F238E27FC236}">
                <a16:creationId xmlns:a16="http://schemas.microsoft.com/office/drawing/2014/main" id="{972DED1F-4584-49AC-1115-4D33ADBC839E}"/>
              </a:ext>
            </a:extLst>
          </p:cNvPr>
          <p:cNvSpPr>
            <a:spLocks noGrp="1"/>
          </p:cNvSpPr>
          <p:nvPr>
            <p:ph type="body" sz="quarter" idx="10" hasCustomPrompt="1"/>
          </p:nvPr>
        </p:nvSpPr>
        <p:spPr>
          <a:xfrm>
            <a:off x="7996238" y="3792538"/>
            <a:ext cx="3476625" cy="2032000"/>
          </a:xfrm>
        </p:spPr>
        <p:txBody>
          <a:bodyPr anchor="b">
            <a:normAutofit/>
          </a:bodyPr>
          <a:lstStyle>
            <a:lvl1pPr marL="0" indent="0" algn="ctr">
              <a:buFontTx/>
              <a:buNone/>
              <a:defRPr sz="3200"/>
            </a:lvl1pPr>
          </a:lstStyle>
          <a:p>
            <a:pPr lvl="0"/>
            <a:r>
              <a:rPr lang="en-US" dirty="0"/>
              <a:t>Add you name, job title and affiliation here</a:t>
            </a:r>
          </a:p>
        </p:txBody>
      </p:sp>
    </p:spTree>
    <p:extLst>
      <p:ext uri="{BB962C8B-B14F-4D97-AF65-F5344CB8AC3E}">
        <p14:creationId xmlns:p14="http://schemas.microsoft.com/office/powerpoint/2010/main" val="1195466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 Potassium first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99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Potassium</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dirty="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dirty="0">
              <a:ea typeface="Calibri Light" panose="020F0302020204030204" pitchFamily="34" charset="0"/>
              <a:cs typeface="Calibri Light" panose="020F0302020204030204" pitchFamily="34" charset="0"/>
            </a:endParaRPr>
          </a:p>
        </p:txBody>
      </p:sp>
      <p:sp>
        <p:nvSpPr>
          <p:cNvPr id="3" name="Title Placeholder 1">
            <a:extLst>
              <a:ext uri="{FF2B5EF4-FFF2-40B4-BE49-F238E27FC236}">
                <a16:creationId xmlns:a16="http://schemas.microsoft.com/office/drawing/2014/main" id="{9B4D4C3F-351B-AB68-920F-733F27A1850F}"/>
              </a:ext>
            </a:extLst>
          </p:cNvPr>
          <p:cNvSpPr>
            <a:spLocks noGrp="1"/>
          </p:cNvSpPr>
          <p:nvPr>
            <p:ph type="title" hasCustomPrompt="1"/>
          </p:nvPr>
        </p:nvSpPr>
        <p:spPr>
          <a:xfrm>
            <a:off x="7957530" y="1744317"/>
            <a:ext cx="3514724" cy="1923222"/>
          </a:xfrm>
          <a:prstGeom prst="rect">
            <a:avLst/>
          </a:prstGeom>
        </p:spPr>
        <p:txBody>
          <a:bodyPr vert="horz" lIns="91440" tIns="45720" rIns="91440" bIns="45720" rtlCol="0" anchor="ctr">
            <a:normAutofit/>
          </a:bodyPr>
          <a:lstStyle>
            <a:lvl1pPr algn="ctr">
              <a:defRPr sz="4000" i="0">
                <a:solidFill>
                  <a:srgbClr val="999966"/>
                </a:solidFill>
              </a:defRPr>
            </a:lvl1pPr>
          </a:lstStyle>
          <a:p>
            <a:br>
              <a:rPr lang="en-US" dirty="0"/>
            </a:br>
            <a:r>
              <a:rPr lang="en-US" dirty="0"/>
              <a:t>Add talk title if you have one here</a:t>
            </a:r>
          </a:p>
        </p:txBody>
      </p:sp>
      <p:sp>
        <p:nvSpPr>
          <p:cNvPr id="20" name="Text Placeholder 19">
            <a:extLst>
              <a:ext uri="{FF2B5EF4-FFF2-40B4-BE49-F238E27FC236}">
                <a16:creationId xmlns:a16="http://schemas.microsoft.com/office/drawing/2014/main" id="{972DED1F-4584-49AC-1115-4D33ADBC839E}"/>
              </a:ext>
            </a:extLst>
          </p:cNvPr>
          <p:cNvSpPr>
            <a:spLocks noGrp="1"/>
          </p:cNvSpPr>
          <p:nvPr>
            <p:ph type="body" sz="quarter" idx="10" hasCustomPrompt="1"/>
          </p:nvPr>
        </p:nvSpPr>
        <p:spPr>
          <a:xfrm>
            <a:off x="7996238" y="3792538"/>
            <a:ext cx="3476625" cy="2032000"/>
          </a:xfrm>
        </p:spPr>
        <p:txBody>
          <a:bodyPr anchor="b">
            <a:normAutofit/>
          </a:bodyPr>
          <a:lstStyle>
            <a:lvl1pPr marL="0" indent="0" algn="ctr">
              <a:buFontTx/>
              <a:buNone/>
              <a:defRPr sz="3200"/>
            </a:lvl1pPr>
          </a:lstStyle>
          <a:p>
            <a:pPr lvl="0"/>
            <a:r>
              <a:rPr lang="en-US" dirty="0"/>
              <a:t>Add you name, job title and affiliation here</a:t>
            </a:r>
          </a:p>
        </p:txBody>
      </p:sp>
    </p:spTree>
    <p:extLst>
      <p:ext uri="{BB962C8B-B14F-4D97-AF65-F5344CB8AC3E}">
        <p14:creationId xmlns:p14="http://schemas.microsoft.com/office/powerpoint/2010/main" val="28472050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 Potassium first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Manure</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dirty="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dirty="0">
              <a:ea typeface="Calibri Light" panose="020F0302020204030204" pitchFamily="34" charset="0"/>
              <a:cs typeface="Calibri Light" panose="020F0302020204030204" pitchFamily="34" charset="0"/>
            </a:endParaRPr>
          </a:p>
        </p:txBody>
      </p:sp>
      <p:sp>
        <p:nvSpPr>
          <p:cNvPr id="3" name="Title Placeholder 1">
            <a:extLst>
              <a:ext uri="{FF2B5EF4-FFF2-40B4-BE49-F238E27FC236}">
                <a16:creationId xmlns:a16="http://schemas.microsoft.com/office/drawing/2014/main" id="{9B4D4C3F-351B-AB68-920F-733F27A1850F}"/>
              </a:ext>
            </a:extLst>
          </p:cNvPr>
          <p:cNvSpPr>
            <a:spLocks noGrp="1"/>
          </p:cNvSpPr>
          <p:nvPr>
            <p:ph type="title" hasCustomPrompt="1"/>
          </p:nvPr>
        </p:nvSpPr>
        <p:spPr>
          <a:xfrm>
            <a:off x="7957530" y="1744317"/>
            <a:ext cx="3514724" cy="1923222"/>
          </a:xfrm>
          <a:prstGeom prst="rect">
            <a:avLst/>
          </a:prstGeom>
        </p:spPr>
        <p:txBody>
          <a:bodyPr vert="horz" lIns="91440" tIns="45720" rIns="91440" bIns="45720" rtlCol="0" anchor="ctr">
            <a:normAutofit/>
          </a:bodyPr>
          <a:lstStyle>
            <a:lvl1pPr algn="ctr">
              <a:defRPr sz="4000" i="0">
                <a:solidFill>
                  <a:srgbClr val="993366"/>
                </a:solidFill>
              </a:defRPr>
            </a:lvl1pPr>
          </a:lstStyle>
          <a:p>
            <a:br>
              <a:rPr lang="en-US" dirty="0"/>
            </a:br>
            <a:r>
              <a:rPr lang="en-US" dirty="0"/>
              <a:t>Add talk title if you have one here</a:t>
            </a:r>
          </a:p>
        </p:txBody>
      </p:sp>
      <p:sp>
        <p:nvSpPr>
          <p:cNvPr id="20" name="Text Placeholder 19">
            <a:extLst>
              <a:ext uri="{FF2B5EF4-FFF2-40B4-BE49-F238E27FC236}">
                <a16:creationId xmlns:a16="http://schemas.microsoft.com/office/drawing/2014/main" id="{972DED1F-4584-49AC-1115-4D33ADBC839E}"/>
              </a:ext>
            </a:extLst>
          </p:cNvPr>
          <p:cNvSpPr>
            <a:spLocks noGrp="1"/>
          </p:cNvSpPr>
          <p:nvPr>
            <p:ph type="body" sz="quarter" idx="10" hasCustomPrompt="1"/>
          </p:nvPr>
        </p:nvSpPr>
        <p:spPr>
          <a:xfrm>
            <a:off x="7996238" y="3792538"/>
            <a:ext cx="3476625" cy="2032000"/>
          </a:xfrm>
        </p:spPr>
        <p:txBody>
          <a:bodyPr anchor="b">
            <a:normAutofit/>
          </a:bodyPr>
          <a:lstStyle>
            <a:lvl1pPr marL="0" indent="0" algn="ctr">
              <a:buFontTx/>
              <a:buNone/>
              <a:defRPr sz="3200"/>
            </a:lvl1pPr>
          </a:lstStyle>
          <a:p>
            <a:pPr lvl="0"/>
            <a:r>
              <a:rPr lang="en-US" dirty="0"/>
              <a:t>Add you name, job title and affiliation here</a:t>
            </a:r>
          </a:p>
        </p:txBody>
      </p:sp>
    </p:spTree>
    <p:extLst>
      <p:ext uri="{BB962C8B-B14F-4D97-AF65-F5344CB8AC3E}">
        <p14:creationId xmlns:p14="http://schemas.microsoft.com/office/powerpoint/2010/main" val="32527815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 SnapPlus first slide">
    <p:spTree>
      <p:nvGrpSpPr>
        <p:cNvPr id="1" name=""/>
        <p:cNvGrpSpPr/>
        <p:nvPr/>
      </p:nvGrpSpPr>
      <p:grpSpPr>
        <a:xfrm>
          <a:off x="0" y="0"/>
          <a:ext cx="0" cy="0"/>
          <a:chOff x="0" y="0"/>
          <a:chExt cx="0" cy="0"/>
        </a:xfrm>
      </p:grpSpPr>
      <p:pic>
        <p:nvPicPr>
          <p:cNvPr id="2" name="Picture 1" descr="A group of animals in a field&#10;&#10;Description automatically generated">
            <a:extLst>
              <a:ext uri="{FF2B5EF4-FFF2-40B4-BE49-F238E27FC236}">
                <a16:creationId xmlns:a16="http://schemas.microsoft.com/office/drawing/2014/main" id="{BD145FD2-5554-F213-F317-BCB4E4C96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9208" y="-154"/>
            <a:ext cx="7419560" cy="6858000"/>
          </a:xfrm>
          <a:prstGeom prst="rect">
            <a:avLst/>
          </a:prstGeom>
        </p:spPr>
      </p:pic>
      <p:sp>
        <p:nvSpPr>
          <p:cNvPr id="4" name="Rounded Rectangle 9">
            <a:extLst>
              <a:ext uri="{FF2B5EF4-FFF2-40B4-BE49-F238E27FC236}">
                <a16:creationId xmlns:a16="http://schemas.microsoft.com/office/drawing/2014/main" id="{F525C21A-BF6D-E3FA-D3C4-36BC267A163D}"/>
              </a:ext>
            </a:extLst>
          </p:cNvPr>
          <p:cNvSpPr/>
          <p:nvPr userDrawn="1"/>
        </p:nvSpPr>
        <p:spPr>
          <a:xfrm>
            <a:off x="7957531" y="1172382"/>
            <a:ext cx="3514724" cy="485775"/>
          </a:xfrm>
          <a:prstGeom prst="roundRect">
            <a:avLst>
              <a:gd name="adj" fmla="val 50000"/>
            </a:avLst>
          </a:prstGeom>
          <a:solidFill>
            <a:srgbClr val="A5C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Manure</a:t>
            </a:r>
          </a:p>
        </p:txBody>
      </p:sp>
      <p:sp>
        <p:nvSpPr>
          <p:cNvPr id="10" name="TextBox 9">
            <a:extLst>
              <a:ext uri="{FF2B5EF4-FFF2-40B4-BE49-F238E27FC236}">
                <a16:creationId xmlns:a16="http://schemas.microsoft.com/office/drawing/2014/main" id="{A75EEBE7-E7D4-0331-22C5-D7E13AD254DC}"/>
              </a:ext>
            </a:extLst>
          </p:cNvPr>
          <p:cNvSpPr txBox="1"/>
          <p:nvPr userDrawn="1"/>
        </p:nvSpPr>
        <p:spPr>
          <a:xfrm>
            <a:off x="7548771" y="54275"/>
            <a:ext cx="4517324" cy="954107"/>
          </a:xfrm>
          <a:prstGeom prst="rect">
            <a:avLst/>
          </a:prstGeom>
          <a:noFill/>
        </p:spPr>
        <p:txBody>
          <a:bodyPr wrap="square" rtlCol="0">
            <a:spAutoFit/>
          </a:bodyPr>
          <a:lstStyle/>
          <a:p>
            <a:pPr algn="ctr"/>
            <a:r>
              <a:rPr lang="en-US" sz="2800" b="1" spc="100" dirty="0">
                <a:solidFill>
                  <a:srgbClr val="C00000"/>
                </a:solidFill>
                <a:ea typeface="Calibri Light" panose="020F0302020204030204" pitchFamily="34" charset="0"/>
                <a:cs typeface="Calibri Light" panose="020F0302020204030204" pitchFamily="34" charset="0"/>
              </a:rPr>
              <a:t>UW Nutrient Management Farmer Education</a:t>
            </a:r>
            <a:endParaRPr lang="en-US" sz="2800" spc="100" dirty="0">
              <a:ea typeface="Calibri Light" panose="020F0302020204030204" pitchFamily="34" charset="0"/>
              <a:cs typeface="Calibri Light" panose="020F0302020204030204" pitchFamily="34" charset="0"/>
            </a:endParaRPr>
          </a:p>
        </p:txBody>
      </p:sp>
      <p:sp>
        <p:nvSpPr>
          <p:cNvPr id="3" name="Title Placeholder 1">
            <a:extLst>
              <a:ext uri="{FF2B5EF4-FFF2-40B4-BE49-F238E27FC236}">
                <a16:creationId xmlns:a16="http://schemas.microsoft.com/office/drawing/2014/main" id="{9B4D4C3F-351B-AB68-920F-733F27A1850F}"/>
              </a:ext>
            </a:extLst>
          </p:cNvPr>
          <p:cNvSpPr>
            <a:spLocks noGrp="1"/>
          </p:cNvSpPr>
          <p:nvPr>
            <p:ph type="title" hasCustomPrompt="1"/>
          </p:nvPr>
        </p:nvSpPr>
        <p:spPr>
          <a:xfrm>
            <a:off x="7957530" y="1744317"/>
            <a:ext cx="3514724" cy="1923222"/>
          </a:xfrm>
          <a:prstGeom prst="rect">
            <a:avLst/>
          </a:prstGeom>
        </p:spPr>
        <p:txBody>
          <a:bodyPr vert="horz" lIns="91440" tIns="45720" rIns="91440" bIns="45720" rtlCol="0" anchor="ctr">
            <a:normAutofit/>
          </a:bodyPr>
          <a:lstStyle>
            <a:lvl1pPr algn="ctr">
              <a:defRPr sz="4000" i="0">
                <a:solidFill>
                  <a:srgbClr val="A5CF4C"/>
                </a:solidFill>
              </a:defRPr>
            </a:lvl1pPr>
          </a:lstStyle>
          <a:p>
            <a:br>
              <a:rPr lang="en-US" dirty="0"/>
            </a:br>
            <a:r>
              <a:rPr lang="en-US" dirty="0"/>
              <a:t>Add talk title if you have one here</a:t>
            </a:r>
          </a:p>
        </p:txBody>
      </p:sp>
      <p:sp>
        <p:nvSpPr>
          <p:cNvPr id="20" name="Text Placeholder 19">
            <a:extLst>
              <a:ext uri="{FF2B5EF4-FFF2-40B4-BE49-F238E27FC236}">
                <a16:creationId xmlns:a16="http://schemas.microsoft.com/office/drawing/2014/main" id="{972DED1F-4584-49AC-1115-4D33ADBC839E}"/>
              </a:ext>
            </a:extLst>
          </p:cNvPr>
          <p:cNvSpPr>
            <a:spLocks noGrp="1"/>
          </p:cNvSpPr>
          <p:nvPr>
            <p:ph type="body" sz="quarter" idx="10" hasCustomPrompt="1"/>
          </p:nvPr>
        </p:nvSpPr>
        <p:spPr>
          <a:xfrm>
            <a:off x="7996238" y="3792538"/>
            <a:ext cx="3476625" cy="2032000"/>
          </a:xfrm>
        </p:spPr>
        <p:txBody>
          <a:bodyPr anchor="b">
            <a:normAutofit/>
          </a:bodyPr>
          <a:lstStyle>
            <a:lvl1pPr marL="0" indent="0" algn="ctr">
              <a:buFontTx/>
              <a:buNone/>
              <a:defRPr sz="3200"/>
            </a:lvl1pPr>
          </a:lstStyle>
          <a:p>
            <a:pPr lvl="0"/>
            <a:r>
              <a:rPr lang="en-US" dirty="0"/>
              <a:t>Add you name, job title and affiliation here</a:t>
            </a:r>
          </a:p>
        </p:txBody>
      </p:sp>
    </p:spTree>
    <p:extLst>
      <p:ext uri="{BB962C8B-B14F-4D97-AF65-F5344CB8AC3E}">
        <p14:creationId xmlns:p14="http://schemas.microsoft.com/office/powerpoint/2010/main" val="39870865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1 NM bull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10B-AEEC-C454-6217-637A980B1569}"/>
              </a:ext>
            </a:extLst>
          </p:cNvPr>
          <p:cNvSpPr>
            <a:spLocks noGrp="1"/>
          </p:cNvSpPr>
          <p:nvPr>
            <p:ph type="title" hasCustomPrompt="1"/>
          </p:nvPr>
        </p:nvSpPr>
        <p:spPr>
          <a:xfrm>
            <a:off x="1236497" y="780222"/>
            <a:ext cx="9955086" cy="910466"/>
          </a:xfrm>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57C521BC-7CDA-58A2-DBEC-CF3470ED92E8}"/>
              </a:ext>
            </a:extLst>
          </p:cNvPr>
          <p:cNvSpPr>
            <a:spLocks noGrp="1"/>
          </p:cNvSpPr>
          <p:nvPr>
            <p:ph idx="1" hasCustomPrompt="1"/>
          </p:nvPr>
        </p:nvSpPr>
        <p:spPr>
          <a:xfrm>
            <a:off x="1236496" y="1825625"/>
            <a:ext cx="9955087" cy="4351338"/>
          </a:xfrm>
        </p:spPr>
        <p:txBody>
          <a:bodyPr/>
          <a:lstStyle>
            <a:lvl1pPr>
              <a:defRPr/>
            </a:lvl1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2744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group of animals in a field&#10;&#10;Description automatically generated">
            <a:extLst>
              <a:ext uri="{FF2B5EF4-FFF2-40B4-BE49-F238E27FC236}">
                <a16:creationId xmlns:a16="http://schemas.microsoft.com/office/drawing/2014/main" id="{8142DDBD-DB73-F46E-281E-C2559A5F41CD}"/>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154"/>
            <a:ext cx="745435" cy="6858000"/>
          </a:xfrm>
          <a:prstGeom prst="rect">
            <a:avLst/>
          </a:prstGeom>
        </p:spPr>
      </p:pic>
      <p:sp>
        <p:nvSpPr>
          <p:cNvPr id="2" name="Title Placeholder 1">
            <a:extLst>
              <a:ext uri="{FF2B5EF4-FFF2-40B4-BE49-F238E27FC236}">
                <a16:creationId xmlns:a16="http://schemas.microsoft.com/office/drawing/2014/main" id="{50919921-D005-463C-D71D-1D4BB866354C}"/>
              </a:ext>
            </a:extLst>
          </p:cNvPr>
          <p:cNvSpPr>
            <a:spLocks noGrp="1"/>
          </p:cNvSpPr>
          <p:nvPr>
            <p:ph type="title"/>
          </p:nvPr>
        </p:nvSpPr>
        <p:spPr>
          <a:xfrm>
            <a:off x="1232172" y="795130"/>
            <a:ext cx="10056063" cy="8955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61B8372-7707-8068-67B8-6D1AFC4BA8A9}"/>
              </a:ext>
            </a:extLst>
          </p:cNvPr>
          <p:cNvSpPr>
            <a:spLocks noGrp="1"/>
          </p:cNvSpPr>
          <p:nvPr>
            <p:ph type="body" idx="1"/>
          </p:nvPr>
        </p:nvSpPr>
        <p:spPr>
          <a:xfrm>
            <a:off x="1232172" y="1825625"/>
            <a:ext cx="1005606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EB8DAD0A-0706-F08D-D5FF-611FC70373CC}"/>
              </a:ext>
            </a:extLst>
          </p:cNvPr>
          <p:cNvSpPr/>
          <p:nvPr userDrawn="1"/>
        </p:nvSpPr>
        <p:spPr>
          <a:xfrm>
            <a:off x="0" y="6703730"/>
            <a:ext cx="12192000" cy="15426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BD1C39-88CB-E6D2-2AE9-88B192D1094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596332" y="5890441"/>
            <a:ext cx="1514936" cy="756568"/>
          </a:xfrm>
          <a:prstGeom prst="rect">
            <a:avLst/>
          </a:prstGeom>
        </p:spPr>
      </p:pic>
      <p:sp>
        <p:nvSpPr>
          <p:cNvPr id="5" name="Rounded Rectangle 9">
            <a:extLst>
              <a:ext uri="{FF2B5EF4-FFF2-40B4-BE49-F238E27FC236}">
                <a16:creationId xmlns:a16="http://schemas.microsoft.com/office/drawing/2014/main" id="{90EAEF10-7D94-8C2A-FBBE-E654904D7482}"/>
              </a:ext>
            </a:extLst>
          </p:cNvPr>
          <p:cNvSpPr/>
          <p:nvPr userDrawn="1"/>
        </p:nvSpPr>
        <p:spPr>
          <a:xfrm>
            <a:off x="85740" y="193378"/>
            <a:ext cx="3514724" cy="485775"/>
          </a:xfrm>
          <a:prstGeom prst="roundRect">
            <a:avLst>
              <a:gd name="adj" fmla="val 50000"/>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Nutrient Management</a:t>
            </a:r>
          </a:p>
        </p:txBody>
      </p:sp>
    </p:spTree>
    <p:extLst>
      <p:ext uri="{BB962C8B-B14F-4D97-AF65-F5344CB8AC3E}">
        <p14:creationId xmlns:p14="http://schemas.microsoft.com/office/powerpoint/2010/main" val="1056857655"/>
      </p:ext>
    </p:extLst>
  </p:cSld>
  <p:clrMap bg1="lt1" tx1="dk1" bg2="lt2" tx2="dk2" accent1="accent1" accent2="accent2" accent3="accent3" accent4="accent4" accent5="accent5" accent6="accent6" hlink="hlink" folHlink="folHlink"/>
  <p:sldLayoutIdLst>
    <p:sldLayoutId id="2147483707" r:id="rId1"/>
    <p:sldLayoutId id="2147483666" r:id="rId2"/>
    <p:sldLayoutId id="2147483669" r:id="rId3"/>
    <p:sldLayoutId id="2147483682" r:id="rId4"/>
    <p:sldLayoutId id="2147483683" r:id="rId5"/>
    <p:sldLayoutId id="2147483684" r:id="rId6"/>
    <p:sldLayoutId id="2147483685" r:id="rId7"/>
    <p:sldLayoutId id="2147483686" r:id="rId8"/>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b="1" kern="1200">
          <a:solidFill>
            <a:srgbClr val="0066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group of animals in a field&#10;&#10;Description automatically generated">
            <a:extLst>
              <a:ext uri="{FF2B5EF4-FFF2-40B4-BE49-F238E27FC236}">
                <a16:creationId xmlns:a16="http://schemas.microsoft.com/office/drawing/2014/main" id="{8142DDBD-DB73-F46E-281E-C2559A5F41CD}"/>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154"/>
            <a:ext cx="745435" cy="6858000"/>
          </a:xfrm>
          <a:prstGeom prst="rect">
            <a:avLst/>
          </a:prstGeom>
        </p:spPr>
      </p:pic>
      <p:sp>
        <p:nvSpPr>
          <p:cNvPr id="2" name="Title Placeholder 1">
            <a:extLst>
              <a:ext uri="{FF2B5EF4-FFF2-40B4-BE49-F238E27FC236}">
                <a16:creationId xmlns:a16="http://schemas.microsoft.com/office/drawing/2014/main" id="{50919921-D005-463C-D71D-1D4BB866354C}"/>
              </a:ext>
            </a:extLst>
          </p:cNvPr>
          <p:cNvSpPr>
            <a:spLocks noGrp="1"/>
          </p:cNvSpPr>
          <p:nvPr>
            <p:ph type="title"/>
          </p:nvPr>
        </p:nvSpPr>
        <p:spPr>
          <a:xfrm>
            <a:off x="1232172" y="795130"/>
            <a:ext cx="10056063" cy="8955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61B8372-7707-8068-67B8-6D1AFC4BA8A9}"/>
              </a:ext>
            </a:extLst>
          </p:cNvPr>
          <p:cNvSpPr>
            <a:spLocks noGrp="1"/>
          </p:cNvSpPr>
          <p:nvPr>
            <p:ph type="body" idx="1"/>
          </p:nvPr>
        </p:nvSpPr>
        <p:spPr>
          <a:xfrm>
            <a:off x="1232172" y="1825625"/>
            <a:ext cx="1005606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EB8DAD0A-0706-F08D-D5FF-611FC70373CC}"/>
              </a:ext>
            </a:extLst>
          </p:cNvPr>
          <p:cNvSpPr/>
          <p:nvPr userDrawn="1"/>
        </p:nvSpPr>
        <p:spPr>
          <a:xfrm>
            <a:off x="0" y="6703730"/>
            <a:ext cx="12192000" cy="15426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BD1C39-88CB-E6D2-2AE9-88B192D1094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596332" y="5890441"/>
            <a:ext cx="1514936" cy="756568"/>
          </a:xfrm>
          <a:prstGeom prst="rect">
            <a:avLst/>
          </a:prstGeom>
        </p:spPr>
      </p:pic>
      <p:sp>
        <p:nvSpPr>
          <p:cNvPr id="5" name="Rounded Rectangle 9">
            <a:extLst>
              <a:ext uri="{FF2B5EF4-FFF2-40B4-BE49-F238E27FC236}">
                <a16:creationId xmlns:a16="http://schemas.microsoft.com/office/drawing/2014/main" id="{90EAEF10-7D94-8C2A-FBBE-E654904D7482}"/>
              </a:ext>
            </a:extLst>
          </p:cNvPr>
          <p:cNvSpPr/>
          <p:nvPr userDrawn="1"/>
        </p:nvSpPr>
        <p:spPr>
          <a:xfrm>
            <a:off x="85740" y="193378"/>
            <a:ext cx="3514724" cy="485775"/>
          </a:xfrm>
          <a:prstGeom prst="roundRect">
            <a:avLst>
              <a:gd name="adj" fmla="val 50000"/>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100" dirty="0"/>
              <a:t>Nutrient Management</a:t>
            </a:r>
          </a:p>
        </p:txBody>
      </p:sp>
    </p:spTree>
    <p:extLst>
      <p:ext uri="{BB962C8B-B14F-4D97-AF65-F5344CB8AC3E}">
        <p14:creationId xmlns:p14="http://schemas.microsoft.com/office/powerpoint/2010/main" val="23164125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b="1" kern="1200">
          <a:solidFill>
            <a:srgbClr val="0066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16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0A4FAE-83C8-724F-4B5F-043D56F8589A}"/>
              </a:ext>
            </a:extLst>
          </p:cNvPr>
          <p:cNvSpPr>
            <a:spLocks noGrp="1"/>
          </p:cNvSpPr>
          <p:nvPr>
            <p:ph type="title"/>
          </p:nvPr>
        </p:nvSpPr>
        <p:spPr>
          <a:xfrm>
            <a:off x="1038687" y="815733"/>
            <a:ext cx="10777491" cy="910466"/>
          </a:xfrm>
        </p:spPr>
        <p:txBody>
          <a:bodyPr>
            <a:normAutofit/>
          </a:bodyPr>
          <a:lstStyle/>
          <a:p>
            <a:r>
              <a:rPr lang="en-US" dirty="0"/>
              <a:t>Strategies – How are we utilizing the information?</a:t>
            </a:r>
          </a:p>
        </p:txBody>
      </p:sp>
      <p:sp>
        <p:nvSpPr>
          <p:cNvPr id="4" name="Content Placeholder 3">
            <a:extLst>
              <a:ext uri="{FF2B5EF4-FFF2-40B4-BE49-F238E27FC236}">
                <a16:creationId xmlns:a16="http://schemas.microsoft.com/office/drawing/2014/main" id="{E8F79A85-D2C1-D168-F4C4-4A053AD85426}"/>
              </a:ext>
            </a:extLst>
          </p:cNvPr>
          <p:cNvSpPr>
            <a:spLocks noGrp="1"/>
          </p:cNvSpPr>
          <p:nvPr>
            <p:ph idx="1"/>
          </p:nvPr>
        </p:nvSpPr>
        <p:spPr/>
        <p:txBody>
          <a:bodyPr>
            <a:normAutofit/>
          </a:bodyPr>
          <a:lstStyle/>
          <a:p>
            <a:pPr>
              <a:lnSpc>
                <a:spcPct val="150000"/>
              </a:lnSpc>
            </a:pPr>
            <a:r>
              <a:rPr lang="en-US" sz="3200" dirty="0"/>
              <a:t>Site-specific nutrient management</a:t>
            </a:r>
          </a:p>
          <a:p>
            <a:pPr>
              <a:lnSpc>
                <a:spcPct val="150000"/>
              </a:lnSpc>
            </a:pPr>
            <a:r>
              <a:rPr lang="en-US" sz="3200" dirty="0"/>
              <a:t>In-season nutrient management </a:t>
            </a:r>
          </a:p>
          <a:p>
            <a:pPr>
              <a:lnSpc>
                <a:spcPct val="150000"/>
              </a:lnSpc>
            </a:pPr>
            <a:r>
              <a:rPr lang="en-US" sz="3200" dirty="0"/>
              <a:t>In-season site-specific management</a:t>
            </a:r>
          </a:p>
        </p:txBody>
      </p:sp>
    </p:spTree>
    <p:extLst>
      <p:ext uri="{BB962C8B-B14F-4D97-AF65-F5344CB8AC3E}">
        <p14:creationId xmlns:p14="http://schemas.microsoft.com/office/powerpoint/2010/main" val="932868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7543D-D25C-CABC-70BB-E74006710B0C}"/>
              </a:ext>
            </a:extLst>
          </p:cNvPr>
          <p:cNvSpPr>
            <a:spLocks noGrp="1"/>
          </p:cNvSpPr>
          <p:nvPr>
            <p:ph type="title"/>
          </p:nvPr>
        </p:nvSpPr>
        <p:spPr/>
        <p:txBody>
          <a:bodyPr/>
          <a:lstStyle/>
          <a:p>
            <a:r>
              <a:rPr lang="en-US" dirty="0"/>
              <a:t>Site-specific nutrient management</a:t>
            </a:r>
          </a:p>
        </p:txBody>
      </p:sp>
      <p:sp>
        <p:nvSpPr>
          <p:cNvPr id="4" name="Content Placeholder 3">
            <a:extLst>
              <a:ext uri="{FF2B5EF4-FFF2-40B4-BE49-F238E27FC236}">
                <a16:creationId xmlns:a16="http://schemas.microsoft.com/office/drawing/2014/main" id="{E36035CC-E00F-5024-4367-3C1F54DC0167}"/>
              </a:ext>
            </a:extLst>
          </p:cNvPr>
          <p:cNvSpPr>
            <a:spLocks noGrp="1"/>
          </p:cNvSpPr>
          <p:nvPr>
            <p:ph idx="1"/>
          </p:nvPr>
        </p:nvSpPr>
        <p:spPr>
          <a:xfrm>
            <a:off x="1236496" y="1825625"/>
            <a:ext cx="9863895" cy="4351338"/>
          </a:xfrm>
        </p:spPr>
        <p:txBody>
          <a:bodyPr/>
          <a:lstStyle/>
          <a:p>
            <a:r>
              <a:rPr lang="en-US" dirty="0"/>
              <a:t>AKA Predictive management strategy </a:t>
            </a:r>
          </a:p>
          <a:p>
            <a:r>
              <a:rPr lang="en-US" dirty="0"/>
              <a:t>Main idea: adjust fertilizer rates according to variability in soil nutrient content</a:t>
            </a:r>
          </a:p>
        </p:txBody>
      </p:sp>
      <p:sp>
        <p:nvSpPr>
          <p:cNvPr id="5" name="TextBox 4">
            <a:extLst>
              <a:ext uri="{FF2B5EF4-FFF2-40B4-BE49-F238E27FC236}">
                <a16:creationId xmlns:a16="http://schemas.microsoft.com/office/drawing/2014/main" id="{7269FBF1-FC6E-4B9C-4314-7C226FF182EF}"/>
              </a:ext>
            </a:extLst>
          </p:cNvPr>
          <p:cNvSpPr txBox="1"/>
          <p:nvPr/>
        </p:nvSpPr>
        <p:spPr>
          <a:xfrm>
            <a:off x="1236496" y="4001294"/>
            <a:ext cx="10611293" cy="461665"/>
          </a:xfrm>
          <a:prstGeom prst="rect">
            <a:avLst/>
          </a:prstGeom>
          <a:noFill/>
        </p:spPr>
        <p:txBody>
          <a:bodyPr wrap="square" rtlCol="0">
            <a:spAutoFit/>
          </a:bodyPr>
          <a:lstStyle/>
          <a:p>
            <a:r>
              <a:rPr lang="en-US" sz="2400" b="1" dirty="0"/>
              <a:t>Example: Variably applying P due to areas of non-responsive and responsiveness</a:t>
            </a:r>
          </a:p>
        </p:txBody>
      </p:sp>
    </p:spTree>
    <p:extLst>
      <p:ext uri="{BB962C8B-B14F-4D97-AF65-F5344CB8AC3E}">
        <p14:creationId xmlns:p14="http://schemas.microsoft.com/office/powerpoint/2010/main" val="1784431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7543D-D25C-CABC-70BB-E74006710B0C}"/>
              </a:ext>
            </a:extLst>
          </p:cNvPr>
          <p:cNvSpPr>
            <a:spLocks noGrp="1"/>
          </p:cNvSpPr>
          <p:nvPr>
            <p:ph type="title"/>
          </p:nvPr>
        </p:nvSpPr>
        <p:spPr/>
        <p:txBody>
          <a:bodyPr/>
          <a:lstStyle/>
          <a:p>
            <a:r>
              <a:rPr lang="en-US" dirty="0"/>
              <a:t>In-season nutrient management</a:t>
            </a:r>
          </a:p>
        </p:txBody>
      </p:sp>
      <p:sp>
        <p:nvSpPr>
          <p:cNvPr id="4" name="Content Placeholder 3">
            <a:extLst>
              <a:ext uri="{FF2B5EF4-FFF2-40B4-BE49-F238E27FC236}">
                <a16:creationId xmlns:a16="http://schemas.microsoft.com/office/drawing/2014/main" id="{E36035CC-E00F-5024-4367-3C1F54DC0167}"/>
              </a:ext>
            </a:extLst>
          </p:cNvPr>
          <p:cNvSpPr>
            <a:spLocks noGrp="1"/>
          </p:cNvSpPr>
          <p:nvPr>
            <p:ph idx="1"/>
          </p:nvPr>
        </p:nvSpPr>
        <p:spPr>
          <a:xfrm>
            <a:off x="1236496" y="1825625"/>
            <a:ext cx="9955087" cy="2703845"/>
          </a:xfrm>
        </p:spPr>
        <p:txBody>
          <a:bodyPr/>
          <a:lstStyle/>
          <a:p>
            <a:r>
              <a:rPr lang="en-US" dirty="0"/>
              <a:t>AKA Responsive management strategy </a:t>
            </a:r>
          </a:p>
          <a:p>
            <a:r>
              <a:rPr lang="en-US" dirty="0"/>
              <a:t>Main idea: adjust fertilizer rates during the growing season based on various factors</a:t>
            </a:r>
          </a:p>
          <a:p>
            <a:pPr lvl="1"/>
            <a:r>
              <a:rPr lang="en-US" dirty="0"/>
              <a:t>Weather</a:t>
            </a:r>
          </a:p>
          <a:p>
            <a:pPr lvl="1"/>
            <a:r>
              <a:rPr lang="en-US" dirty="0"/>
              <a:t>Soil nutrient status</a:t>
            </a:r>
          </a:p>
          <a:p>
            <a:pPr lvl="1"/>
            <a:r>
              <a:rPr lang="en-US" dirty="0"/>
              <a:t>Plant growth conditions</a:t>
            </a:r>
          </a:p>
          <a:p>
            <a:pPr lvl="1"/>
            <a:endParaRPr lang="en-US" dirty="0"/>
          </a:p>
        </p:txBody>
      </p:sp>
      <p:sp>
        <p:nvSpPr>
          <p:cNvPr id="2" name="TextBox 1">
            <a:extLst>
              <a:ext uri="{FF2B5EF4-FFF2-40B4-BE49-F238E27FC236}">
                <a16:creationId xmlns:a16="http://schemas.microsoft.com/office/drawing/2014/main" id="{D997C164-32C2-E4B4-85CA-09058CD83D65}"/>
              </a:ext>
            </a:extLst>
          </p:cNvPr>
          <p:cNvSpPr txBox="1"/>
          <p:nvPr/>
        </p:nvSpPr>
        <p:spPr>
          <a:xfrm>
            <a:off x="1375143" y="4869712"/>
            <a:ext cx="9955085" cy="830997"/>
          </a:xfrm>
          <a:prstGeom prst="rect">
            <a:avLst/>
          </a:prstGeom>
          <a:noFill/>
        </p:spPr>
        <p:txBody>
          <a:bodyPr wrap="square" rtlCol="0">
            <a:spAutoFit/>
          </a:bodyPr>
          <a:lstStyle/>
          <a:p>
            <a:r>
              <a:rPr lang="en-US" sz="2400" b="1" dirty="0"/>
              <a:t>Example: utilizing a drone to obtain NDVI data of your field mid-season to determine sidedress N rates</a:t>
            </a:r>
          </a:p>
        </p:txBody>
      </p:sp>
    </p:spTree>
    <p:extLst>
      <p:ext uri="{BB962C8B-B14F-4D97-AF65-F5344CB8AC3E}">
        <p14:creationId xmlns:p14="http://schemas.microsoft.com/office/powerpoint/2010/main" val="1940461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7543D-D25C-CABC-70BB-E74006710B0C}"/>
              </a:ext>
            </a:extLst>
          </p:cNvPr>
          <p:cNvSpPr>
            <a:spLocks noGrp="1"/>
          </p:cNvSpPr>
          <p:nvPr>
            <p:ph type="title"/>
          </p:nvPr>
        </p:nvSpPr>
        <p:spPr/>
        <p:txBody>
          <a:bodyPr/>
          <a:lstStyle/>
          <a:p>
            <a:r>
              <a:rPr lang="en-US" dirty="0"/>
              <a:t>In-season site-specific nutrient management</a:t>
            </a:r>
          </a:p>
        </p:txBody>
      </p:sp>
      <p:sp>
        <p:nvSpPr>
          <p:cNvPr id="4" name="Content Placeholder 3">
            <a:extLst>
              <a:ext uri="{FF2B5EF4-FFF2-40B4-BE49-F238E27FC236}">
                <a16:creationId xmlns:a16="http://schemas.microsoft.com/office/drawing/2014/main" id="{E36035CC-E00F-5024-4367-3C1F54DC0167}"/>
              </a:ext>
            </a:extLst>
          </p:cNvPr>
          <p:cNvSpPr>
            <a:spLocks noGrp="1"/>
          </p:cNvSpPr>
          <p:nvPr>
            <p:ph idx="1"/>
          </p:nvPr>
        </p:nvSpPr>
        <p:spPr>
          <a:xfrm>
            <a:off x="1236496" y="1825625"/>
            <a:ext cx="9955087" cy="2023361"/>
          </a:xfrm>
        </p:spPr>
        <p:txBody>
          <a:bodyPr/>
          <a:lstStyle/>
          <a:p>
            <a:r>
              <a:rPr lang="en-US" dirty="0"/>
              <a:t>Considers both spatial and temporal variability to sync nutrient supply and demand in total rate, space and time</a:t>
            </a:r>
          </a:p>
          <a:p>
            <a:r>
              <a:rPr lang="en-US" dirty="0"/>
              <a:t>Either map-based or sensor-based technologies used for this strategy. </a:t>
            </a:r>
          </a:p>
        </p:txBody>
      </p:sp>
      <p:sp>
        <p:nvSpPr>
          <p:cNvPr id="2" name="TextBox 1">
            <a:extLst>
              <a:ext uri="{FF2B5EF4-FFF2-40B4-BE49-F238E27FC236}">
                <a16:creationId xmlns:a16="http://schemas.microsoft.com/office/drawing/2014/main" id="{92C7F7E0-8725-5D61-F2C1-3BB1F38AA26C}"/>
              </a:ext>
            </a:extLst>
          </p:cNvPr>
          <p:cNvSpPr txBox="1"/>
          <p:nvPr/>
        </p:nvSpPr>
        <p:spPr>
          <a:xfrm>
            <a:off x="1668620" y="4288466"/>
            <a:ext cx="9090837" cy="1200329"/>
          </a:xfrm>
          <a:prstGeom prst="rect">
            <a:avLst/>
          </a:prstGeom>
          <a:noFill/>
        </p:spPr>
        <p:txBody>
          <a:bodyPr wrap="square" rtlCol="0">
            <a:spAutoFit/>
          </a:bodyPr>
          <a:lstStyle/>
          <a:p>
            <a:r>
              <a:rPr lang="en-US" sz="2400" b="1" dirty="0"/>
              <a:t>Example: Variably applying P at planting based on non-responsive and responsive soil test levels </a:t>
            </a:r>
            <a:r>
              <a:rPr lang="en-US" sz="2400" b="1" dirty="0">
                <a:solidFill>
                  <a:srgbClr val="FF0000"/>
                </a:solidFill>
              </a:rPr>
              <a:t>AND</a:t>
            </a:r>
            <a:r>
              <a:rPr lang="en-US" sz="2400" b="1" dirty="0"/>
              <a:t> utilizing drone NDVI data in-season to variably apply sidedress N </a:t>
            </a:r>
          </a:p>
        </p:txBody>
      </p:sp>
    </p:spTree>
    <p:extLst>
      <p:ext uri="{BB962C8B-B14F-4D97-AF65-F5344CB8AC3E}">
        <p14:creationId xmlns:p14="http://schemas.microsoft.com/office/powerpoint/2010/main" val="3720814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475118-4C64-C3F9-6FB3-77EFAB0F6F91}"/>
              </a:ext>
            </a:extLst>
          </p:cNvPr>
          <p:cNvSpPr/>
          <p:nvPr/>
        </p:nvSpPr>
        <p:spPr>
          <a:xfrm>
            <a:off x="10554586" y="5784109"/>
            <a:ext cx="1552354" cy="893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3A16E-1329-3D79-EE23-F292F644E471}"/>
              </a:ext>
            </a:extLst>
          </p:cNvPr>
          <p:cNvSpPr>
            <a:spLocks noGrp="1"/>
          </p:cNvSpPr>
          <p:nvPr>
            <p:ph type="title"/>
          </p:nvPr>
        </p:nvSpPr>
        <p:spPr/>
        <p:txBody>
          <a:bodyPr/>
          <a:lstStyle/>
          <a:p>
            <a:r>
              <a:rPr lang="en-US" dirty="0"/>
              <a:t>Example – Utilizing grid sampling + VRT</a:t>
            </a:r>
          </a:p>
        </p:txBody>
      </p:sp>
      <p:pic>
        <p:nvPicPr>
          <p:cNvPr id="5" name="Content Placeholder 4" descr="A map of a farm&#10;&#10;Description automatically generated">
            <a:extLst>
              <a:ext uri="{FF2B5EF4-FFF2-40B4-BE49-F238E27FC236}">
                <a16:creationId xmlns:a16="http://schemas.microsoft.com/office/drawing/2014/main" id="{4BDED8C8-2E81-9F2A-C84F-894A080574A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627088" y="2143260"/>
            <a:ext cx="4457191" cy="4351338"/>
          </a:xfrm>
        </p:spPr>
      </p:pic>
      <p:pic>
        <p:nvPicPr>
          <p:cNvPr id="7" name="Picture 6">
            <a:extLst>
              <a:ext uri="{FF2B5EF4-FFF2-40B4-BE49-F238E27FC236}">
                <a16:creationId xmlns:a16="http://schemas.microsoft.com/office/drawing/2014/main" id="{0233278A-7BB7-6ADE-D02E-F2EF1DB1AE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36497" y="2064488"/>
            <a:ext cx="4627179" cy="4430110"/>
          </a:xfrm>
          <a:prstGeom prst="rect">
            <a:avLst/>
          </a:prstGeom>
        </p:spPr>
      </p:pic>
    </p:spTree>
    <p:extLst>
      <p:ext uri="{BB962C8B-B14F-4D97-AF65-F5344CB8AC3E}">
        <p14:creationId xmlns:p14="http://schemas.microsoft.com/office/powerpoint/2010/main" val="3989413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A16E-1329-3D79-EE23-F292F644E471}"/>
              </a:ext>
            </a:extLst>
          </p:cNvPr>
          <p:cNvSpPr>
            <a:spLocks noGrp="1"/>
          </p:cNvSpPr>
          <p:nvPr>
            <p:ph type="title"/>
          </p:nvPr>
        </p:nvSpPr>
        <p:spPr/>
        <p:txBody>
          <a:bodyPr/>
          <a:lstStyle/>
          <a:p>
            <a:r>
              <a:rPr lang="en-US" dirty="0"/>
              <a:t>Example – Utilizing grid sampling + VRT</a:t>
            </a:r>
          </a:p>
        </p:txBody>
      </p:sp>
      <p:pic>
        <p:nvPicPr>
          <p:cNvPr id="5" name="Content Placeholder 4" descr="A map of a farm&#10;&#10;Description automatically generated">
            <a:extLst>
              <a:ext uri="{FF2B5EF4-FFF2-40B4-BE49-F238E27FC236}">
                <a16:creationId xmlns:a16="http://schemas.microsoft.com/office/drawing/2014/main" id="{4BDED8C8-2E81-9F2A-C84F-894A080574A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820215" y="1957312"/>
            <a:ext cx="4457191" cy="4351338"/>
          </a:xfrm>
        </p:spPr>
      </p:pic>
      <p:sp>
        <p:nvSpPr>
          <p:cNvPr id="3" name="Rectangle 2">
            <a:extLst>
              <a:ext uri="{FF2B5EF4-FFF2-40B4-BE49-F238E27FC236}">
                <a16:creationId xmlns:a16="http://schemas.microsoft.com/office/drawing/2014/main" id="{AD588BD6-33DE-817F-3DAA-DD5997D065BF}"/>
              </a:ext>
            </a:extLst>
          </p:cNvPr>
          <p:cNvSpPr/>
          <p:nvPr/>
        </p:nvSpPr>
        <p:spPr>
          <a:xfrm>
            <a:off x="3120774" y="4620769"/>
            <a:ext cx="2052781" cy="1687881"/>
          </a:xfrm>
          <a:prstGeom prst="rect">
            <a:avLst/>
          </a:prstGeom>
          <a:noFill/>
          <a:ln w="57150">
            <a:solidFill>
              <a:srgbClr val="FF00FF"/>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7E58BA-4698-3071-74E3-EB1E89A323A9}"/>
              </a:ext>
            </a:extLst>
          </p:cNvPr>
          <p:cNvSpPr/>
          <p:nvPr/>
        </p:nvSpPr>
        <p:spPr>
          <a:xfrm>
            <a:off x="5421648" y="2588292"/>
            <a:ext cx="1591340" cy="2437364"/>
          </a:xfrm>
          <a:prstGeom prst="rect">
            <a:avLst/>
          </a:prstGeom>
          <a:noFill/>
          <a:ln w="57150">
            <a:solidFill>
              <a:srgbClr val="FF00FF"/>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1CA7E9A-A55C-09D3-9810-F560A4570E5C}"/>
              </a:ext>
            </a:extLst>
          </p:cNvPr>
          <p:cNvCxnSpPr>
            <a:cxnSpLocks/>
          </p:cNvCxnSpPr>
          <p:nvPr/>
        </p:nvCxnSpPr>
        <p:spPr>
          <a:xfrm flipH="1">
            <a:off x="7049827" y="3062176"/>
            <a:ext cx="818707"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E81F8B3E-6B33-871C-F834-3AD8AEFBD3D0}"/>
              </a:ext>
            </a:extLst>
          </p:cNvPr>
          <p:cNvCxnSpPr>
            <a:cxnSpLocks/>
          </p:cNvCxnSpPr>
          <p:nvPr/>
        </p:nvCxnSpPr>
        <p:spPr>
          <a:xfrm flipH="1">
            <a:off x="5398611" y="5656636"/>
            <a:ext cx="2288854" cy="10517"/>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CE1E0DD7-BAA2-AFE8-BAC0-48047DF23C7C}"/>
              </a:ext>
            </a:extLst>
          </p:cNvPr>
          <p:cNvCxnSpPr>
            <a:cxnSpLocks/>
          </p:cNvCxnSpPr>
          <p:nvPr/>
        </p:nvCxnSpPr>
        <p:spPr>
          <a:xfrm flipH="1">
            <a:off x="4639456" y="3923413"/>
            <a:ext cx="3229078"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39D8F38D-2F32-6FA4-489B-E2320CBD86B6}"/>
              </a:ext>
            </a:extLst>
          </p:cNvPr>
          <p:cNvSpPr txBox="1"/>
          <p:nvPr/>
        </p:nvSpPr>
        <p:spPr>
          <a:xfrm>
            <a:off x="7687465" y="5471970"/>
            <a:ext cx="2876482" cy="369332"/>
          </a:xfrm>
          <a:prstGeom prst="rect">
            <a:avLst/>
          </a:prstGeom>
          <a:noFill/>
        </p:spPr>
        <p:txBody>
          <a:bodyPr wrap="square" rtlCol="0">
            <a:spAutoFit/>
          </a:bodyPr>
          <a:lstStyle/>
          <a:p>
            <a:r>
              <a:rPr lang="en-US" dirty="0"/>
              <a:t>Responsive range for P and K</a:t>
            </a:r>
          </a:p>
        </p:txBody>
      </p:sp>
      <p:sp>
        <p:nvSpPr>
          <p:cNvPr id="16" name="TextBox 15">
            <a:extLst>
              <a:ext uri="{FF2B5EF4-FFF2-40B4-BE49-F238E27FC236}">
                <a16:creationId xmlns:a16="http://schemas.microsoft.com/office/drawing/2014/main" id="{90958650-B775-3768-DF42-787C70C68D10}"/>
              </a:ext>
            </a:extLst>
          </p:cNvPr>
          <p:cNvSpPr txBox="1"/>
          <p:nvPr/>
        </p:nvSpPr>
        <p:spPr>
          <a:xfrm>
            <a:off x="7868534" y="3738747"/>
            <a:ext cx="2330677" cy="369332"/>
          </a:xfrm>
          <a:prstGeom prst="rect">
            <a:avLst/>
          </a:prstGeom>
          <a:noFill/>
        </p:spPr>
        <p:txBody>
          <a:bodyPr wrap="square" rtlCol="0">
            <a:spAutoFit/>
          </a:bodyPr>
          <a:lstStyle/>
          <a:p>
            <a:r>
              <a:rPr lang="en-US" dirty="0"/>
              <a:t>Responsive range for P</a:t>
            </a:r>
          </a:p>
        </p:txBody>
      </p:sp>
      <p:sp>
        <p:nvSpPr>
          <p:cNvPr id="17" name="TextBox 16">
            <a:extLst>
              <a:ext uri="{FF2B5EF4-FFF2-40B4-BE49-F238E27FC236}">
                <a16:creationId xmlns:a16="http://schemas.microsoft.com/office/drawing/2014/main" id="{F818965D-6F8E-161A-768A-7F9DA7AA7891}"/>
              </a:ext>
            </a:extLst>
          </p:cNvPr>
          <p:cNvSpPr txBox="1"/>
          <p:nvPr/>
        </p:nvSpPr>
        <p:spPr>
          <a:xfrm>
            <a:off x="7905373" y="2861987"/>
            <a:ext cx="3286210" cy="369332"/>
          </a:xfrm>
          <a:prstGeom prst="rect">
            <a:avLst/>
          </a:prstGeom>
          <a:noFill/>
        </p:spPr>
        <p:txBody>
          <a:bodyPr wrap="square" rtlCol="0">
            <a:spAutoFit/>
          </a:bodyPr>
          <a:lstStyle/>
          <a:p>
            <a:r>
              <a:rPr lang="en-US" dirty="0"/>
              <a:t>Non-responsive range for P and K</a:t>
            </a:r>
          </a:p>
        </p:txBody>
      </p:sp>
    </p:spTree>
    <p:extLst>
      <p:ext uri="{BB962C8B-B14F-4D97-AF65-F5344CB8AC3E}">
        <p14:creationId xmlns:p14="http://schemas.microsoft.com/office/powerpoint/2010/main" val="349665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F8DB4-37E0-6F35-9D9F-C47B4C380A6A}"/>
              </a:ext>
            </a:extLst>
          </p:cNvPr>
          <p:cNvSpPr>
            <a:spLocks noGrp="1"/>
          </p:cNvSpPr>
          <p:nvPr>
            <p:ph type="title"/>
          </p:nvPr>
        </p:nvSpPr>
        <p:spPr>
          <a:xfrm>
            <a:off x="1250674" y="663689"/>
            <a:ext cx="5539987" cy="910466"/>
          </a:xfrm>
        </p:spPr>
        <p:txBody>
          <a:bodyPr/>
          <a:lstStyle/>
          <a:p>
            <a:r>
              <a:rPr lang="en-US" dirty="0"/>
              <a:t>Precision NM in </a:t>
            </a:r>
            <a:r>
              <a:rPr lang="en-US" dirty="0" err="1"/>
              <a:t>SnapPlus</a:t>
            </a:r>
            <a:endParaRPr lang="en-US" dirty="0"/>
          </a:p>
        </p:txBody>
      </p:sp>
      <p:pic>
        <p:nvPicPr>
          <p:cNvPr id="7" name="Picture 6">
            <a:extLst>
              <a:ext uri="{FF2B5EF4-FFF2-40B4-BE49-F238E27FC236}">
                <a16:creationId xmlns:a16="http://schemas.microsoft.com/office/drawing/2014/main" id="{92A120EE-1EA6-D49C-726D-4F1D4F8DFE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445" y="1690688"/>
            <a:ext cx="8106152" cy="4901498"/>
          </a:xfrm>
          <a:prstGeom prst="rect">
            <a:avLst/>
          </a:prstGeom>
        </p:spPr>
      </p:pic>
      <p:sp>
        <p:nvSpPr>
          <p:cNvPr id="8" name="Rectangle 7">
            <a:extLst>
              <a:ext uri="{FF2B5EF4-FFF2-40B4-BE49-F238E27FC236}">
                <a16:creationId xmlns:a16="http://schemas.microsoft.com/office/drawing/2014/main" id="{AAB11FA3-0F3A-B01E-3E53-E2838ECA7662}"/>
              </a:ext>
            </a:extLst>
          </p:cNvPr>
          <p:cNvSpPr/>
          <p:nvPr/>
        </p:nvSpPr>
        <p:spPr>
          <a:xfrm>
            <a:off x="4898065" y="4067876"/>
            <a:ext cx="4075814" cy="1156254"/>
          </a:xfrm>
          <a:prstGeom prst="rect">
            <a:avLst/>
          </a:prstGeom>
          <a:noFill/>
          <a:ln w="57150">
            <a:solidFill>
              <a:srgbClr val="FF00FF"/>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9086A4-F8B4-04F8-45C1-022A5EC7DC34}"/>
              </a:ext>
            </a:extLst>
          </p:cNvPr>
          <p:cNvSpPr/>
          <p:nvPr/>
        </p:nvSpPr>
        <p:spPr>
          <a:xfrm>
            <a:off x="5826642" y="3466214"/>
            <a:ext cx="3227550" cy="368595"/>
          </a:xfrm>
          <a:prstGeom prst="rect">
            <a:avLst/>
          </a:prstGeom>
          <a:noFill/>
          <a:ln w="57150">
            <a:solidFill>
              <a:srgbClr val="FF00FF"/>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283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5A7A-F265-DD95-6BED-09AECA4E0B0A}"/>
              </a:ext>
            </a:extLst>
          </p:cNvPr>
          <p:cNvSpPr>
            <a:spLocks noGrp="1"/>
          </p:cNvSpPr>
          <p:nvPr>
            <p:ph type="title"/>
          </p:nvPr>
        </p:nvSpPr>
        <p:spPr>
          <a:xfrm>
            <a:off x="2896272" y="649066"/>
            <a:ext cx="9955086" cy="910466"/>
          </a:xfrm>
        </p:spPr>
        <p:txBody>
          <a:bodyPr/>
          <a:lstStyle/>
          <a:p>
            <a:r>
              <a:rPr lang="en-US" dirty="0">
                <a:ea typeface="Calibri Light"/>
                <a:cs typeface="Calibri Light"/>
              </a:rPr>
              <a:t>Resources </a:t>
            </a:r>
            <a:endParaRPr lang="en-US" dirty="0"/>
          </a:p>
        </p:txBody>
      </p:sp>
      <p:pic>
        <p:nvPicPr>
          <p:cNvPr id="5" name="Picture 4">
            <a:extLst>
              <a:ext uri="{FF2B5EF4-FFF2-40B4-BE49-F238E27FC236}">
                <a16:creationId xmlns:a16="http://schemas.microsoft.com/office/drawing/2014/main" id="{BF1D0C83-41C4-DB1C-2EB1-D545073C14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6217" y="1669905"/>
            <a:ext cx="2471360" cy="3190194"/>
          </a:xfrm>
          <a:prstGeom prst="rect">
            <a:avLst/>
          </a:prstGeom>
        </p:spPr>
      </p:pic>
      <p:pic>
        <p:nvPicPr>
          <p:cNvPr id="4" name="Picture 3">
            <a:extLst>
              <a:ext uri="{FF2B5EF4-FFF2-40B4-BE49-F238E27FC236}">
                <a16:creationId xmlns:a16="http://schemas.microsoft.com/office/drawing/2014/main" id="{66169D86-EEB2-85C8-ECB0-F9CEF3EFA8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9247" y="360696"/>
            <a:ext cx="2462385" cy="3164588"/>
          </a:xfrm>
          <a:prstGeom prst="rect">
            <a:avLst/>
          </a:prstGeom>
        </p:spPr>
      </p:pic>
      <p:pic>
        <p:nvPicPr>
          <p:cNvPr id="6" name="Picture 5">
            <a:extLst>
              <a:ext uri="{FF2B5EF4-FFF2-40B4-BE49-F238E27FC236}">
                <a16:creationId xmlns:a16="http://schemas.microsoft.com/office/drawing/2014/main" id="{E156124F-AEDC-9017-C2C5-E796D09E1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8848" y="3143152"/>
            <a:ext cx="2478289" cy="3190194"/>
          </a:xfrm>
          <a:prstGeom prst="rect">
            <a:avLst/>
          </a:prstGeom>
        </p:spPr>
      </p:pic>
      <p:pic>
        <p:nvPicPr>
          <p:cNvPr id="7" name="Picture 6" descr="A book cover of a farm&#10;&#10;Description automatically generated">
            <a:extLst>
              <a:ext uri="{FF2B5EF4-FFF2-40B4-BE49-F238E27FC236}">
                <a16:creationId xmlns:a16="http://schemas.microsoft.com/office/drawing/2014/main" id="{777FA96D-6B4C-9D47-ABBD-4A249555E0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6699" y="2487071"/>
            <a:ext cx="2462385" cy="3178611"/>
          </a:xfrm>
          <a:prstGeom prst="rect">
            <a:avLst/>
          </a:prstGeom>
        </p:spPr>
      </p:pic>
    </p:spTree>
    <p:extLst>
      <p:ext uri="{BB962C8B-B14F-4D97-AF65-F5344CB8AC3E}">
        <p14:creationId xmlns:p14="http://schemas.microsoft.com/office/powerpoint/2010/main" val="2571956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996E-06ED-FD0E-D240-F2DC2560A00C}"/>
              </a:ext>
            </a:extLst>
          </p:cNvPr>
          <p:cNvSpPr>
            <a:spLocks noGrp="1"/>
          </p:cNvSpPr>
          <p:nvPr>
            <p:ph type="title" idx="4294967295"/>
          </p:nvPr>
        </p:nvSpPr>
        <p:spPr>
          <a:xfrm rot="20580323">
            <a:off x="1057932" y="1125003"/>
            <a:ext cx="2519635" cy="1543849"/>
          </a:xfrm>
        </p:spPr>
        <p:txBody>
          <a:bodyPr>
            <a:normAutofit/>
          </a:bodyPr>
          <a:lstStyle/>
          <a:p>
            <a:pPr algn="ctr"/>
            <a:r>
              <a:rPr lang="en-US" sz="4400" dirty="0">
                <a:latin typeface="Abadi" panose="020B0604020104020204" pitchFamily="34" charset="0"/>
              </a:rPr>
              <a:t>Thanks!</a:t>
            </a:r>
          </a:p>
        </p:txBody>
      </p:sp>
      <p:sp>
        <p:nvSpPr>
          <p:cNvPr id="3" name="Content Placeholder 2">
            <a:extLst>
              <a:ext uri="{FF2B5EF4-FFF2-40B4-BE49-F238E27FC236}">
                <a16:creationId xmlns:a16="http://schemas.microsoft.com/office/drawing/2014/main" id="{9BADA08A-B006-2D33-0BB5-22EB1ADFDB86}"/>
              </a:ext>
            </a:extLst>
          </p:cNvPr>
          <p:cNvSpPr>
            <a:spLocks noGrp="1"/>
          </p:cNvSpPr>
          <p:nvPr>
            <p:ph idx="4294967295"/>
          </p:nvPr>
        </p:nvSpPr>
        <p:spPr>
          <a:xfrm>
            <a:off x="2317750" y="3430609"/>
            <a:ext cx="7556500" cy="2836862"/>
          </a:xfrm>
        </p:spPr>
        <p:txBody>
          <a:bodyPr>
            <a:normAutofit fontScale="92500" lnSpcReduction="10000"/>
          </a:bodyPr>
          <a:lstStyle/>
          <a:p>
            <a:pPr marL="0" indent="0" algn="ctr">
              <a:buNone/>
            </a:pPr>
            <a:r>
              <a:rPr lang="en-US" dirty="0"/>
              <a:t>Name</a:t>
            </a:r>
          </a:p>
          <a:p>
            <a:pPr marL="0" indent="0" algn="ctr">
              <a:buNone/>
            </a:pPr>
            <a:r>
              <a:rPr lang="en-US" dirty="0"/>
              <a:t>Title</a:t>
            </a:r>
          </a:p>
          <a:p>
            <a:pPr marL="0" indent="0" algn="ctr">
              <a:buNone/>
            </a:pPr>
            <a:r>
              <a:rPr lang="en-US" dirty="0"/>
              <a:t>Nutrient and Pest Management (NPM) Program</a:t>
            </a:r>
          </a:p>
          <a:p>
            <a:pPr marL="0" indent="0" algn="ctr">
              <a:buNone/>
            </a:pPr>
            <a:r>
              <a:rPr lang="en-US"/>
              <a:t>UW-Madison Division </a:t>
            </a:r>
            <a:r>
              <a:rPr lang="en-US" dirty="0"/>
              <a:t>of Extension</a:t>
            </a:r>
          </a:p>
          <a:p>
            <a:endParaRPr lang="en-US" dirty="0"/>
          </a:p>
          <a:p>
            <a:pPr marL="0" indent="0" algn="ctr">
              <a:buNone/>
            </a:pPr>
            <a:r>
              <a:rPr lang="en-US" dirty="0"/>
              <a:t>Email: Phone:</a:t>
            </a:r>
          </a:p>
        </p:txBody>
      </p:sp>
      <p:sp>
        <p:nvSpPr>
          <p:cNvPr id="4" name="Title 1">
            <a:extLst>
              <a:ext uri="{FF2B5EF4-FFF2-40B4-BE49-F238E27FC236}">
                <a16:creationId xmlns:a16="http://schemas.microsoft.com/office/drawing/2014/main" id="{D4898410-B6AD-730B-9793-188CF095233C}"/>
              </a:ext>
            </a:extLst>
          </p:cNvPr>
          <p:cNvSpPr txBox="1">
            <a:spLocks/>
          </p:cNvSpPr>
          <p:nvPr/>
        </p:nvSpPr>
        <p:spPr>
          <a:xfrm>
            <a:off x="3946916" y="1462726"/>
            <a:ext cx="4708072" cy="1691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dirty="0">
                <a:latin typeface="Abadi" panose="020B0604020104020204" pitchFamily="34" charset="0"/>
              </a:rPr>
              <a:t>Questions?</a:t>
            </a:r>
          </a:p>
        </p:txBody>
      </p:sp>
      <p:sp>
        <p:nvSpPr>
          <p:cNvPr id="5" name="Rectangle 4">
            <a:extLst>
              <a:ext uri="{FF2B5EF4-FFF2-40B4-BE49-F238E27FC236}">
                <a16:creationId xmlns:a16="http://schemas.microsoft.com/office/drawing/2014/main" id="{C790932A-30A4-1F0A-A3C9-008FA469BE5A}"/>
              </a:ext>
            </a:extLst>
          </p:cNvPr>
          <p:cNvSpPr/>
          <p:nvPr/>
        </p:nvSpPr>
        <p:spPr>
          <a:xfrm>
            <a:off x="0" y="6694714"/>
            <a:ext cx="12192000" cy="163286"/>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5794C7C-F1ED-6D8D-0310-CBECDB39FB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7094" y="5888245"/>
            <a:ext cx="1518706" cy="758452"/>
          </a:xfrm>
          <a:prstGeom prst="rect">
            <a:avLst/>
          </a:prstGeom>
        </p:spPr>
      </p:pic>
    </p:spTree>
    <p:extLst>
      <p:ext uri="{BB962C8B-B14F-4D97-AF65-F5344CB8AC3E}">
        <p14:creationId xmlns:p14="http://schemas.microsoft.com/office/powerpoint/2010/main" val="8047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C7E2B-46F0-9E65-FAFC-A95DEA113F4A}"/>
              </a:ext>
            </a:extLst>
          </p:cNvPr>
          <p:cNvSpPr>
            <a:spLocks noGrp="1"/>
          </p:cNvSpPr>
          <p:nvPr>
            <p:ph type="title"/>
          </p:nvPr>
        </p:nvSpPr>
        <p:spPr/>
        <p:txBody>
          <a:bodyPr/>
          <a:lstStyle/>
          <a:p>
            <a:r>
              <a:rPr lang="en-US" dirty="0"/>
              <a:t>Precision Nutrient Management</a:t>
            </a:r>
          </a:p>
        </p:txBody>
      </p:sp>
      <p:sp>
        <p:nvSpPr>
          <p:cNvPr id="3" name="Text Placeholder 2">
            <a:extLst>
              <a:ext uri="{FF2B5EF4-FFF2-40B4-BE49-F238E27FC236}">
                <a16:creationId xmlns:a16="http://schemas.microsoft.com/office/drawing/2014/main" id="{AD7E20A6-5E1F-7F5A-EB20-E6BFF608C8E8}"/>
              </a:ext>
            </a:extLst>
          </p:cNvPr>
          <p:cNvSpPr>
            <a:spLocks noGrp="1"/>
          </p:cNvSpPr>
          <p:nvPr>
            <p:ph type="body" sz="quarter" idx="10"/>
          </p:nvPr>
        </p:nvSpPr>
        <p:spPr/>
        <p:txBody>
          <a:bodyPr>
            <a:normAutofit/>
          </a:bodyPr>
          <a:lstStyle/>
          <a:p>
            <a:endParaRPr lang="en-US" dirty="0"/>
          </a:p>
        </p:txBody>
      </p:sp>
    </p:spTree>
    <p:extLst>
      <p:ext uri="{BB962C8B-B14F-4D97-AF65-F5344CB8AC3E}">
        <p14:creationId xmlns:p14="http://schemas.microsoft.com/office/powerpoint/2010/main" val="32784674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89E42B-B0E3-5D94-4C0D-0BC36A453351}"/>
              </a:ext>
            </a:extLst>
          </p:cNvPr>
          <p:cNvSpPr>
            <a:spLocks noGrp="1"/>
          </p:cNvSpPr>
          <p:nvPr>
            <p:ph type="title"/>
          </p:nvPr>
        </p:nvSpPr>
        <p:spPr>
          <a:xfrm rot="21359113">
            <a:off x="801680" y="1258553"/>
            <a:ext cx="9787103" cy="910466"/>
          </a:xfrm>
        </p:spPr>
        <p:txBody>
          <a:bodyPr>
            <a:normAutofit fontScale="90000"/>
          </a:bodyPr>
          <a:lstStyle/>
          <a:p>
            <a:r>
              <a:rPr lang="en-US" dirty="0"/>
              <a:t>Variable rate nutrient management </a:t>
            </a:r>
          </a:p>
        </p:txBody>
      </p:sp>
      <p:sp>
        <p:nvSpPr>
          <p:cNvPr id="6" name="Title 4">
            <a:extLst>
              <a:ext uri="{FF2B5EF4-FFF2-40B4-BE49-F238E27FC236}">
                <a16:creationId xmlns:a16="http://schemas.microsoft.com/office/drawing/2014/main" id="{4A2E7802-32C1-94E6-1DBB-7D486B8E19B3}"/>
              </a:ext>
            </a:extLst>
          </p:cNvPr>
          <p:cNvSpPr txBox="1">
            <a:spLocks/>
          </p:cNvSpPr>
          <p:nvPr/>
        </p:nvSpPr>
        <p:spPr>
          <a:xfrm rot="21348845">
            <a:off x="1775658" y="4705596"/>
            <a:ext cx="6141893" cy="91046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b="1" kern="1200">
                <a:solidFill>
                  <a:srgbClr val="006699"/>
                </a:solidFill>
                <a:latin typeface="+mj-lt"/>
                <a:ea typeface="+mj-ea"/>
                <a:cs typeface="+mj-cs"/>
              </a:defRPr>
            </a:lvl1pPr>
          </a:lstStyle>
          <a:p>
            <a:r>
              <a:rPr lang="en-US" dirty="0"/>
              <a:t>Precision fertilization</a:t>
            </a:r>
          </a:p>
        </p:txBody>
      </p:sp>
      <p:sp>
        <p:nvSpPr>
          <p:cNvPr id="7" name="Title 4">
            <a:extLst>
              <a:ext uri="{FF2B5EF4-FFF2-40B4-BE49-F238E27FC236}">
                <a16:creationId xmlns:a16="http://schemas.microsoft.com/office/drawing/2014/main" id="{19F00FF1-E990-04DD-6173-D9A4F19DC7A8}"/>
              </a:ext>
            </a:extLst>
          </p:cNvPr>
          <p:cNvSpPr txBox="1">
            <a:spLocks/>
          </p:cNvSpPr>
          <p:nvPr/>
        </p:nvSpPr>
        <p:spPr>
          <a:xfrm rot="216680">
            <a:off x="3743704" y="3041352"/>
            <a:ext cx="9955086" cy="910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rgbClr val="006699"/>
                </a:solidFill>
                <a:latin typeface="+mj-lt"/>
                <a:ea typeface="+mj-ea"/>
                <a:cs typeface="+mj-cs"/>
              </a:defRPr>
            </a:lvl1pPr>
          </a:lstStyle>
          <a:p>
            <a:r>
              <a:rPr lang="en-US" dirty="0"/>
              <a:t>Smart nutrient management</a:t>
            </a:r>
          </a:p>
        </p:txBody>
      </p:sp>
    </p:spTree>
    <p:extLst>
      <p:ext uri="{BB962C8B-B14F-4D97-AF65-F5344CB8AC3E}">
        <p14:creationId xmlns:p14="http://schemas.microsoft.com/office/powerpoint/2010/main" val="1601105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3ECD45-75EB-BF95-803D-3476E2B5BC71}"/>
              </a:ext>
            </a:extLst>
          </p:cNvPr>
          <p:cNvSpPr>
            <a:spLocks noGrp="1"/>
          </p:cNvSpPr>
          <p:nvPr>
            <p:ph type="title"/>
          </p:nvPr>
        </p:nvSpPr>
        <p:spPr/>
        <p:txBody>
          <a:bodyPr/>
          <a:lstStyle/>
          <a:p>
            <a:r>
              <a:rPr lang="en-US" dirty="0"/>
              <a:t>What is precision nutrient management?</a:t>
            </a:r>
          </a:p>
        </p:txBody>
      </p:sp>
      <p:sp>
        <p:nvSpPr>
          <p:cNvPr id="5" name="Content Placeholder 4">
            <a:extLst>
              <a:ext uri="{FF2B5EF4-FFF2-40B4-BE49-F238E27FC236}">
                <a16:creationId xmlns:a16="http://schemas.microsoft.com/office/drawing/2014/main" id="{DC45BE3D-E022-4B1D-2C9B-6A3918EABE5E}"/>
              </a:ext>
            </a:extLst>
          </p:cNvPr>
          <p:cNvSpPr>
            <a:spLocks noGrp="1"/>
          </p:cNvSpPr>
          <p:nvPr>
            <p:ph idx="1"/>
          </p:nvPr>
        </p:nvSpPr>
        <p:spPr>
          <a:xfrm>
            <a:off x="1351756" y="2471084"/>
            <a:ext cx="9955087" cy="2769427"/>
          </a:xfrm>
        </p:spPr>
        <p:txBody>
          <a:bodyPr>
            <a:normAutofit/>
          </a:bodyPr>
          <a:lstStyle/>
          <a:p>
            <a:pPr marL="0" indent="0" algn="ctr">
              <a:buNone/>
            </a:pPr>
            <a:r>
              <a:rPr lang="en-US" sz="3200" dirty="0"/>
              <a:t>A strategy to optimize nutrient applications to better match nutrient supply and crop nutrient demand in amount, space, and time for increased nutrient efficiency, yield, crop quality, economic returns, and protection of the environment. </a:t>
            </a:r>
          </a:p>
        </p:txBody>
      </p:sp>
    </p:spTree>
    <p:extLst>
      <p:ext uri="{BB962C8B-B14F-4D97-AF65-F5344CB8AC3E}">
        <p14:creationId xmlns:p14="http://schemas.microsoft.com/office/powerpoint/2010/main" val="2241866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CEEB9F-23E3-6F0E-ACF4-8C732B46BDCC}"/>
              </a:ext>
            </a:extLst>
          </p:cNvPr>
          <p:cNvSpPr/>
          <p:nvPr/>
        </p:nvSpPr>
        <p:spPr>
          <a:xfrm>
            <a:off x="10554586" y="5784109"/>
            <a:ext cx="1552354" cy="893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A750C8-04A2-4C04-E903-2C3CA3CB30D6}"/>
              </a:ext>
            </a:extLst>
          </p:cNvPr>
          <p:cNvSpPr>
            <a:spLocks noGrp="1"/>
          </p:cNvSpPr>
          <p:nvPr>
            <p:ph type="title"/>
          </p:nvPr>
        </p:nvSpPr>
        <p:spPr>
          <a:xfrm>
            <a:off x="4095804" y="619060"/>
            <a:ext cx="4724824" cy="910466"/>
          </a:xfrm>
        </p:spPr>
        <p:txBody>
          <a:bodyPr>
            <a:normAutofit fontScale="90000"/>
          </a:bodyPr>
          <a:lstStyle/>
          <a:p>
            <a:r>
              <a:rPr lang="en-US" dirty="0"/>
              <a:t>A systems approach…</a:t>
            </a:r>
          </a:p>
        </p:txBody>
      </p:sp>
      <p:pic>
        <p:nvPicPr>
          <p:cNvPr id="5" name="Picture 4">
            <a:extLst>
              <a:ext uri="{FF2B5EF4-FFF2-40B4-BE49-F238E27FC236}">
                <a16:creationId xmlns:a16="http://schemas.microsoft.com/office/drawing/2014/main" id="{4B993ADB-30A8-7C74-BC2D-3D90DD7536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0676"/>
          <a:stretch/>
        </p:blipFill>
        <p:spPr>
          <a:xfrm>
            <a:off x="1286116" y="1880417"/>
            <a:ext cx="4086871" cy="4350258"/>
          </a:xfrm>
          <a:prstGeom prst="rect">
            <a:avLst/>
          </a:prstGeom>
        </p:spPr>
      </p:pic>
      <p:pic>
        <p:nvPicPr>
          <p:cNvPr id="7" name="Picture 6">
            <a:extLst>
              <a:ext uri="{FF2B5EF4-FFF2-40B4-BE49-F238E27FC236}">
                <a16:creationId xmlns:a16="http://schemas.microsoft.com/office/drawing/2014/main" id="{6A1756DA-1B88-4476-D015-85A8A8B9C9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0677"/>
          <a:stretch/>
        </p:blipFill>
        <p:spPr>
          <a:xfrm>
            <a:off x="7513675" y="1880418"/>
            <a:ext cx="4092846" cy="4350257"/>
          </a:xfrm>
          <a:prstGeom prst="rect">
            <a:avLst/>
          </a:prstGeom>
        </p:spPr>
      </p:pic>
      <p:cxnSp>
        <p:nvCxnSpPr>
          <p:cNvPr id="10" name="Straight Arrow Connector 9">
            <a:extLst>
              <a:ext uri="{FF2B5EF4-FFF2-40B4-BE49-F238E27FC236}">
                <a16:creationId xmlns:a16="http://schemas.microsoft.com/office/drawing/2014/main" id="{9256544F-4376-CEC4-0767-6DFCE02FB390}"/>
              </a:ext>
            </a:extLst>
          </p:cNvPr>
          <p:cNvCxnSpPr/>
          <p:nvPr/>
        </p:nvCxnSpPr>
        <p:spPr>
          <a:xfrm>
            <a:off x="5635256" y="3976577"/>
            <a:ext cx="1645920" cy="0"/>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49166C02-BDB9-0802-A4DA-5F1DCB350008}"/>
              </a:ext>
            </a:extLst>
          </p:cNvPr>
          <p:cNvCxnSpPr>
            <a:cxnSpLocks/>
          </p:cNvCxnSpPr>
          <p:nvPr/>
        </p:nvCxnSpPr>
        <p:spPr>
          <a:xfrm flipH="1" flipV="1">
            <a:off x="5011481" y="5137054"/>
            <a:ext cx="723012" cy="432494"/>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528B53B0-BA44-BE36-E781-86A09F2DBE2C}"/>
              </a:ext>
            </a:extLst>
          </p:cNvPr>
          <p:cNvCxnSpPr>
            <a:cxnSpLocks/>
          </p:cNvCxnSpPr>
          <p:nvPr/>
        </p:nvCxnSpPr>
        <p:spPr>
          <a:xfrm flipH="1">
            <a:off x="4875384" y="2560093"/>
            <a:ext cx="730102" cy="535173"/>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A1FD4252-2BBF-035F-C76A-4B7AC575F414}"/>
              </a:ext>
            </a:extLst>
          </p:cNvPr>
          <p:cNvCxnSpPr>
            <a:cxnSpLocks/>
          </p:cNvCxnSpPr>
          <p:nvPr/>
        </p:nvCxnSpPr>
        <p:spPr>
          <a:xfrm>
            <a:off x="8547171" y="1539169"/>
            <a:ext cx="0" cy="476587"/>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72FDAA64-37EA-C27B-64ED-04A697BBACDE}"/>
              </a:ext>
            </a:extLst>
          </p:cNvPr>
          <p:cNvCxnSpPr>
            <a:cxnSpLocks/>
          </p:cNvCxnSpPr>
          <p:nvPr/>
        </p:nvCxnSpPr>
        <p:spPr>
          <a:xfrm>
            <a:off x="7336464" y="2921005"/>
            <a:ext cx="667017" cy="348521"/>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652123EE-2CC3-E590-7BD5-63BC7DC91F74}"/>
              </a:ext>
            </a:extLst>
          </p:cNvPr>
          <p:cNvCxnSpPr>
            <a:cxnSpLocks/>
          </p:cNvCxnSpPr>
          <p:nvPr/>
        </p:nvCxnSpPr>
        <p:spPr>
          <a:xfrm flipV="1">
            <a:off x="7336464" y="4283163"/>
            <a:ext cx="658512" cy="292677"/>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7B732D6A-707B-CA7D-969C-DD297DA1F950}"/>
              </a:ext>
            </a:extLst>
          </p:cNvPr>
          <p:cNvCxnSpPr>
            <a:cxnSpLocks/>
          </p:cNvCxnSpPr>
          <p:nvPr/>
        </p:nvCxnSpPr>
        <p:spPr>
          <a:xfrm flipV="1">
            <a:off x="7206018" y="5661720"/>
            <a:ext cx="615314" cy="349220"/>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ED422FAA-7766-44E6-1C9E-A9E4AD49F408}"/>
              </a:ext>
            </a:extLst>
          </p:cNvPr>
          <p:cNvCxnSpPr>
            <a:cxnSpLocks/>
          </p:cNvCxnSpPr>
          <p:nvPr/>
        </p:nvCxnSpPr>
        <p:spPr>
          <a:xfrm>
            <a:off x="6974960" y="5137054"/>
            <a:ext cx="803842" cy="0"/>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6885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E001A-0445-81C2-B7F1-2F736A4DD091}"/>
              </a:ext>
            </a:extLst>
          </p:cNvPr>
          <p:cNvSpPr>
            <a:spLocks noGrp="1"/>
          </p:cNvSpPr>
          <p:nvPr>
            <p:ph type="title"/>
          </p:nvPr>
        </p:nvSpPr>
        <p:spPr/>
        <p:txBody>
          <a:bodyPr/>
          <a:lstStyle/>
          <a:p>
            <a:r>
              <a:rPr lang="en-US"/>
              <a:t>Which includes…</a:t>
            </a:r>
            <a:endParaRPr lang="en-US" dirty="0"/>
          </a:p>
        </p:txBody>
      </p:sp>
      <p:graphicFrame>
        <p:nvGraphicFramePr>
          <p:cNvPr id="17" name="Content Placeholder 2">
            <a:extLst>
              <a:ext uri="{FF2B5EF4-FFF2-40B4-BE49-F238E27FC236}">
                <a16:creationId xmlns:a16="http://schemas.microsoft.com/office/drawing/2014/main" id="{5E707B2B-1C97-7DBD-10A2-17E1842EA54E}"/>
              </a:ext>
            </a:extLst>
          </p:cNvPr>
          <p:cNvGraphicFramePr>
            <a:graphicFrameLocks noGrp="1"/>
          </p:cNvGraphicFramePr>
          <p:nvPr>
            <p:ph idx="1"/>
            <p:extLst>
              <p:ext uri="{D42A27DB-BD31-4B8C-83A1-F6EECF244321}">
                <p14:modId xmlns:p14="http://schemas.microsoft.com/office/powerpoint/2010/main" val="1654424747"/>
              </p:ext>
            </p:extLst>
          </p:nvPr>
        </p:nvGraphicFramePr>
        <p:xfrm>
          <a:off x="1236497" y="1690688"/>
          <a:ext cx="10371882" cy="3887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168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8C08FA-80BC-A2FF-E826-46B80DCF1632}"/>
              </a:ext>
            </a:extLst>
          </p:cNvPr>
          <p:cNvSpPr>
            <a:spLocks noGrp="1"/>
          </p:cNvSpPr>
          <p:nvPr>
            <p:ph type="title"/>
          </p:nvPr>
        </p:nvSpPr>
        <p:spPr/>
        <p:txBody>
          <a:bodyPr/>
          <a:lstStyle/>
          <a:p>
            <a:r>
              <a:rPr lang="en-US" dirty="0"/>
              <a:t>Principles of PNM</a:t>
            </a:r>
          </a:p>
        </p:txBody>
      </p:sp>
      <p:sp>
        <p:nvSpPr>
          <p:cNvPr id="4" name="Content Placeholder 3">
            <a:extLst>
              <a:ext uri="{FF2B5EF4-FFF2-40B4-BE49-F238E27FC236}">
                <a16:creationId xmlns:a16="http://schemas.microsoft.com/office/drawing/2014/main" id="{E4CDF4B8-B137-B191-66FD-619BD2629E16}"/>
              </a:ext>
            </a:extLst>
          </p:cNvPr>
          <p:cNvSpPr>
            <a:spLocks noGrp="1"/>
          </p:cNvSpPr>
          <p:nvPr>
            <p:ph idx="1"/>
          </p:nvPr>
        </p:nvSpPr>
        <p:spPr/>
        <p:txBody>
          <a:bodyPr/>
          <a:lstStyle/>
          <a:p>
            <a:r>
              <a:rPr lang="en-US" dirty="0"/>
              <a:t>4R’s of nutrient management</a:t>
            </a:r>
          </a:p>
          <a:p>
            <a:pPr lvl="1"/>
            <a:r>
              <a:rPr lang="en-US" dirty="0"/>
              <a:t>Right source at the right rate, time and place/method.</a:t>
            </a:r>
          </a:p>
          <a:p>
            <a:r>
              <a:rPr lang="en-US" dirty="0"/>
              <a:t>Soil information </a:t>
            </a:r>
          </a:p>
          <a:p>
            <a:pPr lvl="1"/>
            <a:r>
              <a:rPr lang="en-US" dirty="0"/>
              <a:t>From soil samplings or soil sensing technology</a:t>
            </a:r>
          </a:p>
          <a:p>
            <a:r>
              <a:rPr lang="en-US" dirty="0"/>
              <a:t>Field management information</a:t>
            </a:r>
          </a:p>
          <a:p>
            <a:r>
              <a:rPr lang="en-US" dirty="0"/>
              <a:t>Crop health information</a:t>
            </a:r>
          </a:p>
          <a:p>
            <a:endParaRPr lang="en-US" dirty="0"/>
          </a:p>
          <a:p>
            <a:pPr marL="457200" lvl="1" indent="0">
              <a:buNone/>
            </a:pPr>
            <a:endParaRPr lang="en-US" dirty="0"/>
          </a:p>
        </p:txBody>
      </p:sp>
      <p:sp>
        <p:nvSpPr>
          <p:cNvPr id="2" name="TextBox 1">
            <a:extLst>
              <a:ext uri="{FF2B5EF4-FFF2-40B4-BE49-F238E27FC236}">
                <a16:creationId xmlns:a16="http://schemas.microsoft.com/office/drawing/2014/main" id="{846894CD-694E-5814-80B1-D6CF8FA33765}"/>
              </a:ext>
            </a:extLst>
          </p:cNvPr>
          <p:cNvSpPr txBox="1"/>
          <p:nvPr/>
        </p:nvSpPr>
        <p:spPr>
          <a:xfrm>
            <a:off x="1186877" y="5117804"/>
            <a:ext cx="10426995" cy="646331"/>
          </a:xfrm>
          <a:prstGeom prst="rect">
            <a:avLst/>
          </a:prstGeom>
          <a:noFill/>
          <a:ln w="38100">
            <a:solidFill>
              <a:srgbClr val="FF0000"/>
            </a:solidFill>
          </a:ln>
        </p:spPr>
        <p:txBody>
          <a:bodyPr wrap="square" rtlCol="0">
            <a:spAutoFit/>
          </a:bodyPr>
          <a:lstStyle/>
          <a:p>
            <a:r>
              <a:rPr lang="en-US" sz="3600" dirty="0"/>
              <a:t>Fertilizer + On-farm nutrient sources = Total crop need</a:t>
            </a:r>
          </a:p>
        </p:txBody>
      </p:sp>
    </p:spTree>
    <p:extLst>
      <p:ext uri="{BB962C8B-B14F-4D97-AF65-F5344CB8AC3E}">
        <p14:creationId xmlns:p14="http://schemas.microsoft.com/office/powerpoint/2010/main" val="1970561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2C2C8C-B7E8-9DBA-9311-8891612D5FAE}"/>
              </a:ext>
            </a:extLst>
          </p:cNvPr>
          <p:cNvSpPr>
            <a:spLocks noGrp="1"/>
          </p:cNvSpPr>
          <p:nvPr>
            <p:ph type="title"/>
          </p:nvPr>
        </p:nvSpPr>
        <p:spPr>
          <a:xfrm>
            <a:off x="1236497" y="678092"/>
            <a:ext cx="9955086" cy="747130"/>
          </a:xfrm>
        </p:spPr>
        <p:txBody>
          <a:bodyPr/>
          <a:lstStyle/>
          <a:p>
            <a:r>
              <a:rPr lang="en-US" dirty="0"/>
              <a:t>Should I use precision nutrient management?</a:t>
            </a:r>
          </a:p>
        </p:txBody>
      </p:sp>
      <p:sp>
        <p:nvSpPr>
          <p:cNvPr id="4" name="Content Placeholder 3">
            <a:extLst>
              <a:ext uri="{FF2B5EF4-FFF2-40B4-BE49-F238E27FC236}">
                <a16:creationId xmlns:a16="http://schemas.microsoft.com/office/drawing/2014/main" id="{2118923F-54F9-44A9-C841-1FF8826DBFA9}"/>
              </a:ext>
            </a:extLst>
          </p:cNvPr>
          <p:cNvSpPr>
            <a:spLocks noGrp="1"/>
          </p:cNvSpPr>
          <p:nvPr>
            <p:ph idx="1"/>
          </p:nvPr>
        </p:nvSpPr>
        <p:spPr>
          <a:xfrm>
            <a:off x="1346906" y="1508305"/>
            <a:ext cx="5571558" cy="3467732"/>
          </a:xfrm>
        </p:spPr>
        <p:txBody>
          <a:bodyPr/>
          <a:lstStyle/>
          <a:p>
            <a:r>
              <a:rPr lang="en-US" dirty="0"/>
              <a:t>Determine if farm or field has enough variability in soil nutrient content or crop growth</a:t>
            </a:r>
          </a:p>
          <a:p>
            <a:pPr lvl="1"/>
            <a:r>
              <a:rPr lang="en-US" dirty="0"/>
              <a:t>Soil sampling </a:t>
            </a:r>
          </a:p>
          <a:p>
            <a:pPr lvl="1"/>
            <a:r>
              <a:rPr lang="en-US" dirty="0"/>
              <a:t>Yield data or maps</a:t>
            </a:r>
          </a:p>
          <a:p>
            <a:pPr lvl="1"/>
            <a:r>
              <a:rPr lang="en-US" dirty="0"/>
              <a:t>Satellite or remote sensing (UAV) images</a:t>
            </a:r>
          </a:p>
          <a:p>
            <a:pPr lvl="1"/>
            <a:r>
              <a:rPr lang="en-US" dirty="0"/>
              <a:t>Soil sensing technologies</a:t>
            </a:r>
          </a:p>
        </p:txBody>
      </p:sp>
      <p:sp>
        <p:nvSpPr>
          <p:cNvPr id="5" name="Rectangle 4">
            <a:extLst>
              <a:ext uri="{FF2B5EF4-FFF2-40B4-BE49-F238E27FC236}">
                <a16:creationId xmlns:a16="http://schemas.microsoft.com/office/drawing/2014/main" id="{8CF2DD39-B4C4-0EF5-D8CC-553B18AC1720}"/>
              </a:ext>
            </a:extLst>
          </p:cNvPr>
          <p:cNvSpPr/>
          <p:nvPr/>
        </p:nvSpPr>
        <p:spPr>
          <a:xfrm>
            <a:off x="7380154" y="1679873"/>
            <a:ext cx="2545984" cy="1892107"/>
          </a:xfrm>
          <a:prstGeom prst="rect">
            <a:avLst/>
          </a:prstGeom>
          <a:solidFill>
            <a:schemeClr val="bg2"/>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6F1CCD9-170E-5CD2-B5F3-B6106CD370B1}"/>
              </a:ext>
            </a:extLst>
          </p:cNvPr>
          <p:cNvSpPr/>
          <p:nvPr/>
        </p:nvSpPr>
        <p:spPr>
          <a:xfrm rot="10800000">
            <a:off x="8852658" y="2614252"/>
            <a:ext cx="1054327" cy="942733"/>
          </a:xfrm>
          <a:custGeom>
            <a:avLst/>
            <a:gdLst>
              <a:gd name="connsiteX0" fmla="*/ 7951 w 1184744"/>
              <a:gd name="connsiteY0" fmla="*/ 0 h 1041621"/>
              <a:gd name="connsiteX1" fmla="*/ 7951 w 1184744"/>
              <a:gd name="connsiteY1" fmla="*/ 1009816 h 1041621"/>
              <a:gd name="connsiteX2" fmla="*/ 0 w 1184744"/>
              <a:gd name="connsiteY2" fmla="*/ 1041621 h 1041621"/>
              <a:gd name="connsiteX3" fmla="*/ 127221 w 1184744"/>
              <a:gd name="connsiteY3" fmla="*/ 1033670 h 1041621"/>
              <a:gd name="connsiteX4" fmla="*/ 254442 w 1184744"/>
              <a:gd name="connsiteY4" fmla="*/ 930303 h 1041621"/>
              <a:gd name="connsiteX5" fmla="*/ 357809 w 1184744"/>
              <a:gd name="connsiteY5" fmla="*/ 858741 h 1041621"/>
              <a:gd name="connsiteX6" fmla="*/ 461176 w 1184744"/>
              <a:gd name="connsiteY6" fmla="*/ 795131 h 1041621"/>
              <a:gd name="connsiteX7" fmla="*/ 731520 w 1184744"/>
              <a:gd name="connsiteY7" fmla="*/ 652007 h 1041621"/>
              <a:gd name="connsiteX8" fmla="*/ 795130 w 1184744"/>
              <a:gd name="connsiteY8" fmla="*/ 612251 h 1041621"/>
              <a:gd name="connsiteX9" fmla="*/ 914400 w 1184744"/>
              <a:gd name="connsiteY9" fmla="*/ 453225 h 1041621"/>
              <a:gd name="connsiteX10" fmla="*/ 970059 w 1184744"/>
              <a:gd name="connsiteY10" fmla="*/ 326004 h 1041621"/>
              <a:gd name="connsiteX11" fmla="*/ 1073426 w 1184744"/>
              <a:gd name="connsiteY11" fmla="*/ 174929 h 1041621"/>
              <a:gd name="connsiteX12" fmla="*/ 1113183 w 1184744"/>
              <a:gd name="connsiteY12" fmla="*/ 135173 h 1041621"/>
              <a:gd name="connsiteX13" fmla="*/ 1129085 w 1184744"/>
              <a:gd name="connsiteY13" fmla="*/ 103367 h 1041621"/>
              <a:gd name="connsiteX14" fmla="*/ 1160890 w 1184744"/>
              <a:gd name="connsiteY14" fmla="*/ 79513 h 1041621"/>
              <a:gd name="connsiteX15" fmla="*/ 1168842 w 1184744"/>
              <a:gd name="connsiteY15" fmla="*/ 39757 h 1041621"/>
              <a:gd name="connsiteX16" fmla="*/ 1184744 w 1184744"/>
              <a:gd name="connsiteY16" fmla="*/ 15903 h 1041621"/>
              <a:gd name="connsiteX17" fmla="*/ 7951 w 1184744"/>
              <a:gd name="connsiteY17" fmla="*/ 0 h 10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744" h="1041621">
                <a:moveTo>
                  <a:pt x="7951" y="0"/>
                </a:moveTo>
                <a:lnTo>
                  <a:pt x="7951" y="1009816"/>
                </a:lnTo>
                <a:lnTo>
                  <a:pt x="0" y="1041621"/>
                </a:lnTo>
                <a:cubicBezTo>
                  <a:pt x="42407" y="1038971"/>
                  <a:pt x="86000" y="1043975"/>
                  <a:pt x="127221" y="1033670"/>
                </a:cubicBezTo>
                <a:cubicBezTo>
                  <a:pt x="179657" y="1020561"/>
                  <a:pt x="217046" y="960576"/>
                  <a:pt x="254442" y="930303"/>
                </a:cubicBezTo>
                <a:cubicBezTo>
                  <a:pt x="287014" y="903935"/>
                  <a:pt x="322734" y="881675"/>
                  <a:pt x="357809" y="858741"/>
                </a:cubicBezTo>
                <a:cubicBezTo>
                  <a:pt x="391670" y="836601"/>
                  <a:pt x="425775" y="814715"/>
                  <a:pt x="461176" y="795131"/>
                </a:cubicBezTo>
                <a:cubicBezTo>
                  <a:pt x="550398" y="745774"/>
                  <a:pt x="645054" y="706048"/>
                  <a:pt x="731520" y="652007"/>
                </a:cubicBezTo>
                <a:cubicBezTo>
                  <a:pt x="752723" y="638755"/>
                  <a:pt x="777002" y="629472"/>
                  <a:pt x="795130" y="612251"/>
                </a:cubicBezTo>
                <a:cubicBezTo>
                  <a:pt x="863469" y="547329"/>
                  <a:pt x="882750" y="522855"/>
                  <a:pt x="914400" y="453225"/>
                </a:cubicBezTo>
                <a:cubicBezTo>
                  <a:pt x="933554" y="411086"/>
                  <a:pt x="947094" y="366193"/>
                  <a:pt x="970059" y="326004"/>
                </a:cubicBezTo>
                <a:cubicBezTo>
                  <a:pt x="1001431" y="271103"/>
                  <a:pt x="1026548" y="221806"/>
                  <a:pt x="1073426" y="174929"/>
                </a:cubicBezTo>
                <a:lnTo>
                  <a:pt x="1113183" y="135173"/>
                </a:lnTo>
                <a:cubicBezTo>
                  <a:pt x="1118484" y="124571"/>
                  <a:pt x="1121371" y="112367"/>
                  <a:pt x="1129085" y="103367"/>
                </a:cubicBezTo>
                <a:cubicBezTo>
                  <a:pt x="1137709" y="93305"/>
                  <a:pt x="1153866" y="90751"/>
                  <a:pt x="1160890" y="79513"/>
                </a:cubicBezTo>
                <a:cubicBezTo>
                  <a:pt x="1168053" y="68053"/>
                  <a:pt x="1164097" y="52411"/>
                  <a:pt x="1168842" y="39757"/>
                </a:cubicBezTo>
                <a:cubicBezTo>
                  <a:pt x="1172197" y="30809"/>
                  <a:pt x="1184744" y="15903"/>
                  <a:pt x="1184744" y="15903"/>
                </a:cubicBezTo>
                <a:lnTo>
                  <a:pt x="7951" y="0"/>
                </a:lnTo>
                <a:close/>
              </a:path>
            </a:pathLst>
          </a:custGeom>
          <a:solidFill>
            <a:schemeClr val="accent6">
              <a:lumMod val="20000"/>
              <a:lumOff val="80000"/>
            </a:schemeClr>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CD7BAFE-4BA1-7507-F159-54BB76B09C05}"/>
              </a:ext>
            </a:extLst>
          </p:cNvPr>
          <p:cNvSpPr txBox="1"/>
          <p:nvPr/>
        </p:nvSpPr>
        <p:spPr>
          <a:xfrm>
            <a:off x="8094373" y="3516482"/>
            <a:ext cx="967217" cy="369332"/>
          </a:xfrm>
          <a:prstGeom prst="rect">
            <a:avLst/>
          </a:prstGeom>
          <a:noFill/>
        </p:spPr>
        <p:txBody>
          <a:bodyPr wrap="square" rtlCol="0">
            <a:spAutoFit/>
          </a:bodyPr>
          <a:lstStyle/>
          <a:p>
            <a:r>
              <a:rPr lang="en-US" dirty="0"/>
              <a:t>3 zones</a:t>
            </a:r>
          </a:p>
        </p:txBody>
      </p:sp>
      <p:sp>
        <p:nvSpPr>
          <p:cNvPr id="9" name="TextBox 8">
            <a:extLst>
              <a:ext uri="{FF2B5EF4-FFF2-40B4-BE49-F238E27FC236}">
                <a16:creationId xmlns:a16="http://schemas.microsoft.com/office/drawing/2014/main" id="{F8689E52-9A0D-293A-0E35-99CF4B592C6E}"/>
              </a:ext>
            </a:extLst>
          </p:cNvPr>
          <p:cNvSpPr txBox="1"/>
          <p:nvPr/>
        </p:nvSpPr>
        <p:spPr>
          <a:xfrm>
            <a:off x="8303304" y="2447585"/>
            <a:ext cx="701181" cy="369332"/>
          </a:xfrm>
          <a:prstGeom prst="rect">
            <a:avLst/>
          </a:prstGeom>
          <a:noFill/>
        </p:spPr>
        <p:txBody>
          <a:bodyPr wrap="square" rtlCol="0">
            <a:spAutoFit/>
          </a:bodyPr>
          <a:lstStyle/>
          <a:p>
            <a:r>
              <a:rPr lang="en-US" dirty="0"/>
              <a:t>Loam</a:t>
            </a:r>
          </a:p>
        </p:txBody>
      </p:sp>
      <p:sp>
        <p:nvSpPr>
          <p:cNvPr id="10" name="TextBox 9">
            <a:extLst>
              <a:ext uri="{FF2B5EF4-FFF2-40B4-BE49-F238E27FC236}">
                <a16:creationId xmlns:a16="http://schemas.microsoft.com/office/drawing/2014/main" id="{3CE9FC03-D4A8-407A-35D8-172E6F78BC4A}"/>
              </a:ext>
            </a:extLst>
          </p:cNvPr>
          <p:cNvSpPr txBox="1"/>
          <p:nvPr/>
        </p:nvSpPr>
        <p:spPr>
          <a:xfrm>
            <a:off x="9128774" y="3090882"/>
            <a:ext cx="788162" cy="369332"/>
          </a:xfrm>
          <a:prstGeom prst="rect">
            <a:avLst/>
          </a:prstGeom>
          <a:noFill/>
        </p:spPr>
        <p:txBody>
          <a:bodyPr wrap="square" rtlCol="0">
            <a:spAutoFit/>
          </a:bodyPr>
          <a:lstStyle/>
          <a:p>
            <a:r>
              <a:rPr lang="en-US" dirty="0"/>
              <a:t>Muck</a:t>
            </a:r>
          </a:p>
        </p:txBody>
      </p:sp>
      <p:sp>
        <p:nvSpPr>
          <p:cNvPr id="11" name="Freeform: Shape 10">
            <a:extLst>
              <a:ext uri="{FF2B5EF4-FFF2-40B4-BE49-F238E27FC236}">
                <a16:creationId xmlns:a16="http://schemas.microsoft.com/office/drawing/2014/main" id="{15389EE0-6F3F-BF6A-CA6A-1C2810467523}"/>
              </a:ext>
            </a:extLst>
          </p:cNvPr>
          <p:cNvSpPr/>
          <p:nvPr/>
        </p:nvSpPr>
        <p:spPr>
          <a:xfrm>
            <a:off x="7380039" y="1675082"/>
            <a:ext cx="1197942" cy="1013637"/>
          </a:xfrm>
          <a:custGeom>
            <a:avLst/>
            <a:gdLst>
              <a:gd name="connsiteX0" fmla="*/ 7951 w 1184744"/>
              <a:gd name="connsiteY0" fmla="*/ 0 h 1041621"/>
              <a:gd name="connsiteX1" fmla="*/ 7951 w 1184744"/>
              <a:gd name="connsiteY1" fmla="*/ 1009816 h 1041621"/>
              <a:gd name="connsiteX2" fmla="*/ 0 w 1184744"/>
              <a:gd name="connsiteY2" fmla="*/ 1041621 h 1041621"/>
              <a:gd name="connsiteX3" fmla="*/ 127221 w 1184744"/>
              <a:gd name="connsiteY3" fmla="*/ 1033670 h 1041621"/>
              <a:gd name="connsiteX4" fmla="*/ 254442 w 1184744"/>
              <a:gd name="connsiteY4" fmla="*/ 930303 h 1041621"/>
              <a:gd name="connsiteX5" fmla="*/ 357809 w 1184744"/>
              <a:gd name="connsiteY5" fmla="*/ 858741 h 1041621"/>
              <a:gd name="connsiteX6" fmla="*/ 461176 w 1184744"/>
              <a:gd name="connsiteY6" fmla="*/ 795131 h 1041621"/>
              <a:gd name="connsiteX7" fmla="*/ 731520 w 1184744"/>
              <a:gd name="connsiteY7" fmla="*/ 652007 h 1041621"/>
              <a:gd name="connsiteX8" fmla="*/ 795130 w 1184744"/>
              <a:gd name="connsiteY8" fmla="*/ 612251 h 1041621"/>
              <a:gd name="connsiteX9" fmla="*/ 914400 w 1184744"/>
              <a:gd name="connsiteY9" fmla="*/ 453225 h 1041621"/>
              <a:gd name="connsiteX10" fmla="*/ 970059 w 1184744"/>
              <a:gd name="connsiteY10" fmla="*/ 326004 h 1041621"/>
              <a:gd name="connsiteX11" fmla="*/ 1073426 w 1184744"/>
              <a:gd name="connsiteY11" fmla="*/ 174929 h 1041621"/>
              <a:gd name="connsiteX12" fmla="*/ 1113183 w 1184744"/>
              <a:gd name="connsiteY12" fmla="*/ 135173 h 1041621"/>
              <a:gd name="connsiteX13" fmla="*/ 1129085 w 1184744"/>
              <a:gd name="connsiteY13" fmla="*/ 103367 h 1041621"/>
              <a:gd name="connsiteX14" fmla="*/ 1160890 w 1184744"/>
              <a:gd name="connsiteY14" fmla="*/ 79513 h 1041621"/>
              <a:gd name="connsiteX15" fmla="*/ 1168842 w 1184744"/>
              <a:gd name="connsiteY15" fmla="*/ 39757 h 1041621"/>
              <a:gd name="connsiteX16" fmla="*/ 1184744 w 1184744"/>
              <a:gd name="connsiteY16" fmla="*/ 15903 h 1041621"/>
              <a:gd name="connsiteX17" fmla="*/ 7951 w 1184744"/>
              <a:gd name="connsiteY17" fmla="*/ 0 h 104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744" h="1041621">
                <a:moveTo>
                  <a:pt x="7951" y="0"/>
                </a:moveTo>
                <a:lnTo>
                  <a:pt x="7951" y="1009816"/>
                </a:lnTo>
                <a:lnTo>
                  <a:pt x="0" y="1041621"/>
                </a:lnTo>
                <a:cubicBezTo>
                  <a:pt x="42407" y="1038971"/>
                  <a:pt x="86000" y="1043975"/>
                  <a:pt x="127221" y="1033670"/>
                </a:cubicBezTo>
                <a:cubicBezTo>
                  <a:pt x="179657" y="1020561"/>
                  <a:pt x="217046" y="960576"/>
                  <a:pt x="254442" y="930303"/>
                </a:cubicBezTo>
                <a:cubicBezTo>
                  <a:pt x="287014" y="903935"/>
                  <a:pt x="322734" y="881675"/>
                  <a:pt x="357809" y="858741"/>
                </a:cubicBezTo>
                <a:cubicBezTo>
                  <a:pt x="391670" y="836601"/>
                  <a:pt x="425775" y="814715"/>
                  <a:pt x="461176" y="795131"/>
                </a:cubicBezTo>
                <a:cubicBezTo>
                  <a:pt x="550398" y="745774"/>
                  <a:pt x="645054" y="706048"/>
                  <a:pt x="731520" y="652007"/>
                </a:cubicBezTo>
                <a:cubicBezTo>
                  <a:pt x="752723" y="638755"/>
                  <a:pt x="777002" y="629472"/>
                  <a:pt x="795130" y="612251"/>
                </a:cubicBezTo>
                <a:cubicBezTo>
                  <a:pt x="863469" y="547329"/>
                  <a:pt x="882750" y="522855"/>
                  <a:pt x="914400" y="453225"/>
                </a:cubicBezTo>
                <a:cubicBezTo>
                  <a:pt x="933554" y="411086"/>
                  <a:pt x="947094" y="366193"/>
                  <a:pt x="970059" y="326004"/>
                </a:cubicBezTo>
                <a:cubicBezTo>
                  <a:pt x="1001431" y="271103"/>
                  <a:pt x="1026548" y="221806"/>
                  <a:pt x="1073426" y="174929"/>
                </a:cubicBezTo>
                <a:lnTo>
                  <a:pt x="1113183" y="135173"/>
                </a:lnTo>
                <a:cubicBezTo>
                  <a:pt x="1118484" y="124571"/>
                  <a:pt x="1121371" y="112367"/>
                  <a:pt x="1129085" y="103367"/>
                </a:cubicBezTo>
                <a:cubicBezTo>
                  <a:pt x="1137709" y="93305"/>
                  <a:pt x="1153866" y="90751"/>
                  <a:pt x="1160890" y="79513"/>
                </a:cubicBezTo>
                <a:cubicBezTo>
                  <a:pt x="1168053" y="68053"/>
                  <a:pt x="1164097" y="52411"/>
                  <a:pt x="1168842" y="39757"/>
                </a:cubicBezTo>
                <a:cubicBezTo>
                  <a:pt x="1172197" y="30809"/>
                  <a:pt x="1184744" y="15903"/>
                  <a:pt x="1184744" y="15903"/>
                </a:cubicBezTo>
                <a:lnTo>
                  <a:pt x="7951" y="0"/>
                </a:lnTo>
                <a:close/>
              </a:path>
            </a:pathLst>
          </a:custGeom>
          <a:solidFill>
            <a:schemeClr val="accent4">
              <a:lumMod val="20000"/>
              <a:lumOff val="80000"/>
            </a:schemeClr>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3120CB9-7BA5-1F0F-D5E2-DAECC7BA0DED}"/>
              </a:ext>
            </a:extLst>
          </p:cNvPr>
          <p:cNvSpPr txBox="1"/>
          <p:nvPr/>
        </p:nvSpPr>
        <p:spPr>
          <a:xfrm>
            <a:off x="7474511" y="1831874"/>
            <a:ext cx="750943" cy="369332"/>
          </a:xfrm>
          <a:prstGeom prst="rect">
            <a:avLst/>
          </a:prstGeom>
          <a:noFill/>
        </p:spPr>
        <p:txBody>
          <a:bodyPr wrap="square" rtlCol="0">
            <a:spAutoFit/>
          </a:bodyPr>
          <a:lstStyle/>
          <a:p>
            <a:r>
              <a:rPr lang="en-US" dirty="0"/>
              <a:t>Sand</a:t>
            </a:r>
          </a:p>
        </p:txBody>
      </p:sp>
      <p:pic>
        <p:nvPicPr>
          <p:cNvPr id="14" name="Picture 13">
            <a:extLst>
              <a:ext uri="{FF2B5EF4-FFF2-40B4-BE49-F238E27FC236}">
                <a16:creationId xmlns:a16="http://schemas.microsoft.com/office/drawing/2014/main" id="{EB1D32A2-4832-ED08-4379-0BF57DFA69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6763" y="4507081"/>
            <a:ext cx="3457685" cy="1959052"/>
          </a:xfrm>
          <a:prstGeom prst="rect">
            <a:avLst/>
          </a:prstGeom>
        </p:spPr>
      </p:pic>
      <p:sp>
        <p:nvSpPr>
          <p:cNvPr id="15" name="TextBox 14">
            <a:extLst>
              <a:ext uri="{FF2B5EF4-FFF2-40B4-BE49-F238E27FC236}">
                <a16:creationId xmlns:a16="http://schemas.microsoft.com/office/drawing/2014/main" id="{287C54B2-3731-B8C5-A512-3E664FDF0CF4}"/>
              </a:ext>
            </a:extLst>
          </p:cNvPr>
          <p:cNvSpPr txBox="1"/>
          <p:nvPr/>
        </p:nvSpPr>
        <p:spPr>
          <a:xfrm>
            <a:off x="6421679" y="6444362"/>
            <a:ext cx="2881881" cy="230832"/>
          </a:xfrm>
          <a:prstGeom prst="rect">
            <a:avLst/>
          </a:prstGeom>
          <a:noFill/>
        </p:spPr>
        <p:txBody>
          <a:bodyPr wrap="square" rtlCol="0">
            <a:spAutoFit/>
          </a:bodyPr>
          <a:lstStyle/>
          <a:p>
            <a:r>
              <a:rPr lang="en-US" sz="900" dirty="0"/>
              <a:t>USDA-NRCS precision nutrient management planning</a:t>
            </a:r>
          </a:p>
        </p:txBody>
      </p:sp>
      <p:sp>
        <p:nvSpPr>
          <p:cNvPr id="16" name="Rectangle 15">
            <a:extLst>
              <a:ext uri="{FF2B5EF4-FFF2-40B4-BE49-F238E27FC236}">
                <a16:creationId xmlns:a16="http://schemas.microsoft.com/office/drawing/2014/main" id="{35739E04-CDC3-F52E-441D-16A6E5634271}"/>
              </a:ext>
            </a:extLst>
          </p:cNvPr>
          <p:cNvSpPr/>
          <p:nvPr/>
        </p:nvSpPr>
        <p:spPr>
          <a:xfrm>
            <a:off x="10377377" y="5813034"/>
            <a:ext cx="1814623" cy="844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F5AFB24-CE5E-7422-5078-692E33CA6D88}"/>
              </a:ext>
            </a:extLst>
          </p:cNvPr>
          <p:cNvPicPr>
            <a:picLocks noChangeAspect="1"/>
          </p:cNvPicPr>
          <p:nvPr/>
        </p:nvPicPr>
        <p:blipFill>
          <a:blip r:embed="rId4"/>
          <a:stretch>
            <a:fillRect/>
          </a:stretch>
        </p:blipFill>
        <p:spPr>
          <a:xfrm>
            <a:off x="9708264" y="3683974"/>
            <a:ext cx="2317642" cy="2257357"/>
          </a:xfrm>
          <a:prstGeom prst="rect">
            <a:avLst/>
          </a:prstGeom>
        </p:spPr>
      </p:pic>
      <p:sp>
        <p:nvSpPr>
          <p:cNvPr id="13" name="Title 1">
            <a:extLst>
              <a:ext uri="{FF2B5EF4-FFF2-40B4-BE49-F238E27FC236}">
                <a16:creationId xmlns:a16="http://schemas.microsoft.com/office/drawing/2014/main" id="{23D74D1F-F8B7-94FC-364C-F8656F85A4C8}"/>
              </a:ext>
            </a:extLst>
          </p:cNvPr>
          <p:cNvSpPr txBox="1">
            <a:spLocks/>
          </p:cNvSpPr>
          <p:nvPr/>
        </p:nvSpPr>
        <p:spPr>
          <a:xfrm>
            <a:off x="9709492" y="5904264"/>
            <a:ext cx="2545985" cy="52917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000" b="1" kern="1200">
                <a:solidFill>
                  <a:srgbClr val="996600"/>
                </a:solidFill>
                <a:latin typeface="+mj-lt"/>
                <a:ea typeface="+mj-ea"/>
                <a:cs typeface="+mj-cs"/>
              </a:defRPr>
            </a:lvl1pPr>
          </a:lstStyle>
          <a:p>
            <a:pPr algn="ctr"/>
            <a:r>
              <a:rPr lang="en-US" sz="2400" b="0" dirty="0">
                <a:solidFill>
                  <a:schemeClr val="tx1"/>
                </a:solidFill>
                <a:latin typeface="+mn-lt"/>
              </a:rPr>
              <a:t>unaligned grid sampling pattern</a:t>
            </a:r>
          </a:p>
        </p:txBody>
      </p:sp>
      <p:sp>
        <p:nvSpPr>
          <p:cNvPr id="17" name="TextBox 16">
            <a:extLst>
              <a:ext uri="{FF2B5EF4-FFF2-40B4-BE49-F238E27FC236}">
                <a16:creationId xmlns:a16="http://schemas.microsoft.com/office/drawing/2014/main" id="{1582CF84-6290-B568-915A-A3700F0CF488}"/>
              </a:ext>
            </a:extLst>
          </p:cNvPr>
          <p:cNvSpPr txBox="1"/>
          <p:nvPr/>
        </p:nvSpPr>
        <p:spPr>
          <a:xfrm>
            <a:off x="8337624" y="4178253"/>
            <a:ext cx="1115596" cy="369332"/>
          </a:xfrm>
          <a:prstGeom prst="rect">
            <a:avLst/>
          </a:prstGeom>
          <a:noFill/>
        </p:spPr>
        <p:txBody>
          <a:bodyPr wrap="square" rtlCol="0">
            <a:spAutoFit/>
          </a:bodyPr>
          <a:lstStyle/>
          <a:p>
            <a:r>
              <a:rPr lang="en-US" dirty="0"/>
              <a:t>Yield map</a:t>
            </a:r>
          </a:p>
        </p:txBody>
      </p:sp>
    </p:spTree>
    <p:extLst>
      <p:ext uri="{BB962C8B-B14F-4D97-AF65-F5344CB8AC3E}">
        <p14:creationId xmlns:p14="http://schemas.microsoft.com/office/powerpoint/2010/main" val="1211047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A5AB1C-EF9D-8891-C9F5-D30F4898A981}"/>
              </a:ext>
            </a:extLst>
          </p:cNvPr>
          <p:cNvSpPr>
            <a:spLocks noGrp="1"/>
          </p:cNvSpPr>
          <p:nvPr>
            <p:ph type="title"/>
          </p:nvPr>
        </p:nvSpPr>
        <p:spPr>
          <a:xfrm>
            <a:off x="1091954" y="681037"/>
            <a:ext cx="10928412" cy="1045403"/>
          </a:xfrm>
        </p:spPr>
        <p:txBody>
          <a:bodyPr>
            <a:normAutofit fontScale="90000"/>
          </a:bodyPr>
          <a:lstStyle/>
          <a:p>
            <a:r>
              <a:rPr lang="en-US" sz="3800" dirty="0"/>
              <a:t>Approaches – How are we collecting field information?</a:t>
            </a:r>
          </a:p>
        </p:txBody>
      </p:sp>
      <p:sp>
        <p:nvSpPr>
          <p:cNvPr id="4" name="Content Placeholder 3">
            <a:extLst>
              <a:ext uri="{FF2B5EF4-FFF2-40B4-BE49-F238E27FC236}">
                <a16:creationId xmlns:a16="http://schemas.microsoft.com/office/drawing/2014/main" id="{4ECA4DDE-63E2-FAAA-DC09-1EB0B311D597}"/>
              </a:ext>
            </a:extLst>
          </p:cNvPr>
          <p:cNvSpPr>
            <a:spLocks noGrp="1"/>
          </p:cNvSpPr>
          <p:nvPr>
            <p:ph idx="1"/>
          </p:nvPr>
        </p:nvSpPr>
        <p:spPr/>
        <p:txBody>
          <a:bodyPr/>
          <a:lstStyle/>
          <a:p>
            <a:r>
              <a:rPr lang="en-US" dirty="0"/>
              <a:t>Map-based approach</a:t>
            </a:r>
          </a:p>
          <a:p>
            <a:pPr lvl="1"/>
            <a:r>
              <a:rPr lang="en-US" dirty="0"/>
              <a:t>Prescription maps created to indicate locations with adjusted fertilizer rates</a:t>
            </a:r>
          </a:p>
          <a:p>
            <a:r>
              <a:rPr lang="en-US" dirty="0"/>
              <a:t>Sensor-based approach</a:t>
            </a:r>
          </a:p>
          <a:p>
            <a:pPr lvl="1"/>
            <a:r>
              <a:rPr lang="en-US" dirty="0"/>
              <a:t>Data from real-time soil or crop sensors to estimate parameters on-the-go and convert data to decisions on fertilizer rates based on models.</a:t>
            </a:r>
          </a:p>
          <a:p>
            <a:r>
              <a:rPr lang="en-US" dirty="0"/>
              <a:t>Combined approach?</a:t>
            </a:r>
          </a:p>
          <a:p>
            <a:pPr marL="457200" lvl="1" indent="0">
              <a:buNone/>
            </a:pPr>
            <a:endParaRPr lang="en-US" dirty="0"/>
          </a:p>
        </p:txBody>
      </p:sp>
    </p:spTree>
    <p:extLst>
      <p:ext uri="{BB962C8B-B14F-4D97-AF65-F5344CB8AC3E}">
        <p14:creationId xmlns:p14="http://schemas.microsoft.com/office/powerpoint/2010/main" val="3612946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1 NMFE opening template">
  <a:themeElements>
    <a:clrScheme name="NMFE">
      <a:dk1>
        <a:sysClr val="windowText" lastClr="000000"/>
      </a:dk1>
      <a:lt1>
        <a:sysClr val="window" lastClr="FFFFFF"/>
      </a:lt1>
      <a:dk2>
        <a:srgbClr val="595959"/>
      </a:dk2>
      <a:lt2>
        <a:srgbClr val="D8D8D8"/>
      </a:lt2>
      <a:accent1>
        <a:srgbClr val="446699"/>
      </a:accent1>
      <a:accent2>
        <a:srgbClr val="996600"/>
      </a:accent2>
      <a:accent3>
        <a:srgbClr val="336600"/>
      </a:accent3>
      <a:accent4>
        <a:srgbClr val="CC6600"/>
      </a:accent4>
      <a:accent5>
        <a:srgbClr val="999966"/>
      </a:accent5>
      <a:accent6>
        <a:srgbClr val="993366"/>
      </a:accent6>
      <a:hlink>
        <a:srgbClr val="C00000"/>
      </a:hlink>
      <a:folHlink>
        <a:srgbClr val="A5C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Nutrient Mgmt template">
  <a:themeElements>
    <a:clrScheme name="NMFE">
      <a:dk1>
        <a:sysClr val="windowText" lastClr="000000"/>
      </a:dk1>
      <a:lt1>
        <a:sysClr val="window" lastClr="FFFFFF"/>
      </a:lt1>
      <a:dk2>
        <a:srgbClr val="595959"/>
      </a:dk2>
      <a:lt2>
        <a:srgbClr val="D8D8D8"/>
      </a:lt2>
      <a:accent1>
        <a:srgbClr val="446699"/>
      </a:accent1>
      <a:accent2>
        <a:srgbClr val="996600"/>
      </a:accent2>
      <a:accent3>
        <a:srgbClr val="336600"/>
      </a:accent3>
      <a:accent4>
        <a:srgbClr val="CC6600"/>
      </a:accent4>
      <a:accent5>
        <a:srgbClr val="999966"/>
      </a:accent5>
      <a:accent6>
        <a:srgbClr val="993366"/>
      </a:accent6>
      <a:hlink>
        <a:srgbClr val="C00000"/>
      </a:hlink>
      <a:folHlink>
        <a:srgbClr val="A5C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MFE">
      <a:dk1>
        <a:sysClr val="windowText" lastClr="000000"/>
      </a:dk1>
      <a:lt1>
        <a:sysClr val="window" lastClr="FFFFFF"/>
      </a:lt1>
      <a:dk2>
        <a:srgbClr val="595959"/>
      </a:dk2>
      <a:lt2>
        <a:srgbClr val="D8D8D8"/>
      </a:lt2>
      <a:accent1>
        <a:srgbClr val="446699"/>
      </a:accent1>
      <a:accent2>
        <a:srgbClr val="996600"/>
      </a:accent2>
      <a:accent3>
        <a:srgbClr val="336600"/>
      </a:accent3>
      <a:accent4>
        <a:srgbClr val="CC6600"/>
      </a:accent4>
      <a:accent5>
        <a:srgbClr val="999966"/>
      </a:accent5>
      <a:accent6>
        <a:srgbClr val="993366"/>
      </a:accent6>
      <a:hlink>
        <a:srgbClr val="C00000"/>
      </a:hlink>
      <a:folHlink>
        <a:srgbClr val="A5C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NMFE">
      <a:dk1>
        <a:sysClr val="windowText" lastClr="000000"/>
      </a:dk1>
      <a:lt1>
        <a:sysClr val="window" lastClr="FFFFFF"/>
      </a:lt1>
      <a:dk2>
        <a:srgbClr val="595959"/>
      </a:dk2>
      <a:lt2>
        <a:srgbClr val="D8D8D8"/>
      </a:lt2>
      <a:accent1>
        <a:srgbClr val="446699"/>
      </a:accent1>
      <a:accent2>
        <a:srgbClr val="996600"/>
      </a:accent2>
      <a:accent3>
        <a:srgbClr val="336600"/>
      </a:accent3>
      <a:accent4>
        <a:srgbClr val="CC6600"/>
      </a:accent4>
      <a:accent5>
        <a:srgbClr val="999966"/>
      </a:accent5>
      <a:accent6>
        <a:srgbClr val="993366"/>
      </a:accent6>
      <a:hlink>
        <a:srgbClr val="C00000"/>
      </a:hlink>
      <a:folHlink>
        <a:srgbClr val="A5CF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2782</TotalTime>
  <Words>2433</Words>
  <Application>Microsoft Macintosh PowerPoint</Application>
  <PresentationFormat>Widescreen</PresentationFormat>
  <Paragraphs>147</Paragraphs>
  <Slides>18</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Abadi</vt:lpstr>
      <vt:lpstr>Aptos</vt:lpstr>
      <vt:lpstr>Arial</vt:lpstr>
      <vt:lpstr>Calibri</vt:lpstr>
      <vt:lpstr>Calibri Light</vt:lpstr>
      <vt:lpstr>Segoe UI</vt:lpstr>
      <vt:lpstr>Times New Roman</vt:lpstr>
      <vt:lpstr>1 NMFE opening template</vt:lpstr>
      <vt:lpstr>2 Nutrient Mgmt template</vt:lpstr>
      <vt:lpstr>PowerPoint Presentation</vt:lpstr>
      <vt:lpstr>Precision Nutrient Management</vt:lpstr>
      <vt:lpstr>Variable rate nutrient management </vt:lpstr>
      <vt:lpstr>What is precision nutrient management?</vt:lpstr>
      <vt:lpstr>A systems approach…</vt:lpstr>
      <vt:lpstr>Which includes…</vt:lpstr>
      <vt:lpstr>Principles of PNM</vt:lpstr>
      <vt:lpstr>Should I use precision nutrient management?</vt:lpstr>
      <vt:lpstr>Approaches – How are we collecting field information?</vt:lpstr>
      <vt:lpstr>Strategies – How are we utilizing the information?</vt:lpstr>
      <vt:lpstr>Site-specific nutrient management</vt:lpstr>
      <vt:lpstr>In-season nutrient management</vt:lpstr>
      <vt:lpstr>In-season site-specific nutrient management</vt:lpstr>
      <vt:lpstr>Example – Utilizing grid sampling + VRT</vt:lpstr>
      <vt:lpstr>Example – Utilizing grid sampling + VRT</vt:lpstr>
      <vt:lpstr>Precision NM in SnapPlus</vt:lpstr>
      <vt:lpstr>Resources </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Mimi Broeske</dc:creator>
  <cp:lastModifiedBy>Megan Sankey</cp:lastModifiedBy>
  <cp:revision>40</cp:revision>
  <dcterms:created xsi:type="dcterms:W3CDTF">2023-11-10T17:34:31Z</dcterms:created>
  <dcterms:modified xsi:type="dcterms:W3CDTF">2025-02-10T15:39:32Z</dcterms:modified>
</cp:coreProperties>
</file>